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theme/theme2.xml" ContentType="application/vnd.openxmlformats-officedocument.theme+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3.xml" ContentType="application/vnd.openxmlformats-officedocument.theme+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61" r:id="rId2"/>
    <p:sldMasterId id="2147483688" r:id="rId3"/>
    <p:sldMasterId id="2147483674" r:id="rId4"/>
  </p:sldMasterIdLst>
  <p:notesMasterIdLst>
    <p:notesMasterId r:id="rId43"/>
  </p:notesMasterIdLst>
  <p:handoutMasterIdLst>
    <p:handoutMasterId r:id="rId44"/>
  </p:handoutMasterIdLst>
  <p:sldIdLst>
    <p:sldId id="256" r:id="rId5"/>
    <p:sldId id="257" r:id="rId6"/>
    <p:sldId id="288" r:id="rId7"/>
    <p:sldId id="289" r:id="rId8"/>
    <p:sldId id="258" r:id="rId9"/>
    <p:sldId id="286" r:id="rId10"/>
    <p:sldId id="287" r:id="rId11"/>
    <p:sldId id="259" r:id="rId12"/>
    <p:sldId id="293" r:id="rId13"/>
    <p:sldId id="267" r:id="rId14"/>
    <p:sldId id="280" r:id="rId15"/>
    <p:sldId id="261" r:id="rId16"/>
    <p:sldId id="291" r:id="rId17"/>
    <p:sldId id="292" r:id="rId18"/>
    <p:sldId id="264" r:id="rId19"/>
    <p:sldId id="265" r:id="rId20"/>
    <p:sldId id="262" r:id="rId21"/>
    <p:sldId id="297" r:id="rId22"/>
    <p:sldId id="266" r:id="rId23"/>
    <p:sldId id="294" r:id="rId24"/>
    <p:sldId id="295" r:id="rId25"/>
    <p:sldId id="298" r:id="rId26"/>
    <p:sldId id="296" r:id="rId27"/>
    <p:sldId id="272" r:id="rId28"/>
    <p:sldId id="273" r:id="rId29"/>
    <p:sldId id="274" r:id="rId30"/>
    <p:sldId id="275" r:id="rId31"/>
    <p:sldId id="276" r:id="rId32"/>
    <p:sldId id="268" r:id="rId33"/>
    <p:sldId id="269" r:id="rId34"/>
    <p:sldId id="271" r:id="rId35"/>
    <p:sldId id="281" r:id="rId36"/>
    <p:sldId id="282" r:id="rId37"/>
    <p:sldId id="285" r:id="rId38"/>
    <p:sldId id="283" r:id="rId39"/>
    <p:sldId id="284" r:id="rId40"/>
    <p:sldId id="277" r:id="rId41"/>
    <p:sldId id="278" r:id="rId42"/>
  </p:sldIdLst>
  <p:sldSz cx="12192000" cy="6858000"/>
  <p:notesSz cx="6858000" cy="9872663"/>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Sezione predefinita" id="{D2A0AD46-1258-4817-915E-B41A0875139F}">
          <p14:sldIdLst>
            <p14:sldId id="256"/>
            <p14:sldId id="257"/>
            <p14:sldId id="288"/>
            <p14:sldId id="289"/>
            <p14:sldId id="258"/>
            <p14:sldId id="286"/>
            <p14:sldId id="287"/>
          </p14:sldIdLst>
        </p14:section>
        <p14:section name="Sezione senza titolo" id="{9C801343-379F-4C7C-867F-8A551EB7179A}">
          <p14:sldIdLst>
            <p14:sldId id="259"/>
            <p14:sldId id="293"/>
            <p14:sldId id="267"/>
            <p14:sldId id="280"/>
            <p14:sldId id="261"/>
            <p14:sldId id="291"/>
            <p14:sldId id="292"/>
            <p14:sldId id="264"/>
            <p14:sldId id="265"/>
            <p14:sldId id="262"/>
            <p14:sldId id="297"/>
            <p14:sldId id="266"/>
            <p14:sldId id="294"/>
            <p14:sldId id="295"/>
            <p14:sldId id="298"/>
            <p14:sldId id="296"/>
            <p14:sldId id="272"/>
            <p14:sldId id="273"/>
            <p14:sldId id="274"/>
            <p14:sldId id="275"/>
            <p14:sldId id="276"/>
            <p14:sldId id="268"/>
            <p14:sldId id="269"/>
            <p14:sldId id="271"/>
            <p14:sldId id="281"/>
            <p14:sldId id="282"/>
            <p14:sldId id="285"/>
            <p14:sldId id="283"/>
            <p14:sldId id="284"/>
            <p14:sldId id="277"/>
            <p14:sldId id="278"/>
          </p14:sldIdLst>
        </p14:section>
      </p14:sectionLst>
    </p:ex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ile medio 2 - Color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361" autoAdjust="0"/>
    <p:restoredTop sz="94660"/>
  </p:normalViewPr>
  <p:slideViewPr>
    <p:cSldViewPr>
      <p:cViewPr varScale="1">
        <p:scale>
          <a:sx n="80" d="100"/>
          <a:sy n="80" d="100"/>
        </p:scale>
        <p:origin x="768" y="58"/>
      </p:cViewPr>
      <p:guideLst>
        <p:guide orient="horz" pos="2160"/>
        <p:guide pos="3840"/>
      </p:guideLst>
    </p:cSldViewPr>
  </p:slideViewPr>
  <p:notesTextViewPr>
    <p:cViewPr>
      <p:scale>
        <a:sx n="1" d="1"/>
        <a:sy n="1" d="1"/>
      </p:scale>
      <p:origin x="0" y="0"/>
    </p:cViewPr>
  </p:notesTextViewPr>
  <p:notesViewPr>
    <p:cSldViewPr>
      <p:cViewPr varScale="1">
        <p:scale>
          <a:sx n="60" d="100"/>
          <a:sy n="60" d="100"/>
        </p:scale>
        <p:origin x="3264" y="62"/>
      </p:cViewPr>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slide" Target="slides/slide38.xml"/><Relationship Id="rId47" Type="http://schemas.openxmlformats.org/officeDocument/2006/relationships/theme" Target="theme/theme1.xml"/><Relationship Id="rId7" Type="http://schemas.openxmlformats.org/officeDocument/2006/relationships/slide" Target="slides/slide3.xml"/><Relationship Id="rId2" Type="http://schemas.openxmlformats.org/officeDocument/2006/relationships/slideMaster" Target="slideMasters/slideMaster2.xml"/><Relationship Id="rId16" Type="http://schemas.openxmlformats.org/officeDocument/2006/relationships/slide" Target="slides/slide12.xml"/><Relationship Id="rId29" Type="http://schemas.openxmlformats.org/officeDocument/2006/relationships/slide" Target="slides/slide25.xml"/><Relationship Id="rId1" Type="http://schemas.openxmlformats.org/officeDocument/2006/relationships/slideMaster" Target="slideMasters/slideMaster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presProps" Target="pres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openxmlformats.org/officeDocument/2006/relationships/handoutMaster" Target="handoutMasters/handoutMaster1.xml"/><Relationship Id="rId4" Type="http://schemas.openxmlformats.org/officeDocument/2006/relationships/slideMaster" Target="slideMasters/slideMaster4.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notesMaster" Target="notesMasters/notesMaster1.xml"/><Relationship Id="rId48" Type="http://schemas.openxmlformats.org/officeDocument/2006/relationships/tableStyles" Target="tableStyles.xml"/><Relationship Id="rId8" Type="http://schemas.openxmlformats.org/officeDocument/2006/relationships/slide" Target="slides/slide4.xml"/><Relationship Id="rId3" Type="http://schemas.openxmlformats.org/officeDocument/2006/relationships/slideMaster" Target="slideMasters/slideMaster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viewProps" Target="viewProps.xml"/><Relationship Id="rId20" Type="http://schemas.openxmlformats.org/officeDocument/2006/relationships/slide" Target="slides/slide16.xml"/><Relationship Id="rId41" Type="http://schemas.openxmlformats.org/officeDocument/2006/relationships/slide" Target="slides/slide3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6.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95300"/>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sz="quarter" idx="1"/>
          </p:nvPr>
        </p:nvSpPr>
        <p:spPr>
          <a:xfrm>
            <a:off x="3884613" y="0"/>
            <a:ext cx="2971800" cy="495300"/>
          </a:xfrm>
          <a:prstGeom prst="rect">
            <a:avLst/>
          </a:prstGeom>
        </p:spPr>
        <p:txBody>
          <a:bodyPr vert="horz" lIns="91440" tIns="45720" rIns="91440" bIns="45720" rtlCol="0"/>
          <a:lstStyle>
            <a:lvl1pPr algn="r">
              <a:defRPr sz="1200"/>
            </a:lvl1pPr>
          </a:lstStyle>
          <a:p>
            <a:fld id="{FC95208A-813A-425F-A474-9AE27A28E38E}" type="datetimeFigureOut">
              <a:rPr lang="it-IT" smtClean="0"/>
              <a:t>20/11/2025</a:t>
            </a:fld>
            <a:endParaRPr lang="it-IT"/>
          </a:p>
        </p:txBody>
      </p:sp>
      <p:sp>
        <p:nvSpPr>
          <p:cNvPr id="4" name="Segnaposto piè di pagina 3"/>
          <p:cNvSpPr>
            <a:spLocks noGrp="1"/>
          </p:cNvSpPr>
          <p:nvPr>
            <p:ph type="ftr" sz="quarter" idx="2"/>
          </p:nvPr>
        </p:nvSpPr>
        <p:spPr>
          <a:xfrm>
            <a:off x="0" y="9377363"/>
            <a:ext cx="2971800" cy="495300"/>
          </a:xfrm>
          <a:prstGeom prst="rect">
            <a:avLst/>
          </a:prstGeom>
        </p:spPr>
        <p:txBody>
          <a:bodyPr vert="horz" lIns="91440" tIns="45720" rIns="91440" bIns="45720" rtlCol="0" anchor="b"/>
          <a:lstStyle>
            <a:lvl1pPr algn="l">
              <a:defRPr sz="1200"/>
            </a:lvl1pPr>
          </a:lstStyle>
          <a:p>
            <a:endParaRPr lang="it-IT"/>
          </a:p>
        </p:txBody>
      </p:sp>
      <p:sp>
        <p:nvSpPr>
          <p:cNvPr id="5" name="Segnaposto numero diapositiva 4"/>
          <p:cNvSpPr>
            <a:spLocks noGrp="1"/>
          </p:cNvSpPr>
          <p:nvPr>
            <p:ph type="sldNum" sz="quarter" idx="3"/>
          </p:nvPr>
        </p:nvSpPr>
        <p:spPr>
          <a:xfrm>
            <a:off x="3884613" y="9377363"/>
            <a:ext cx="2971800" cy="495300"/>
          </a:xfrm>
          <a:prstGeom prst="rect">
            <a:avLst/>
          </a:prstGeom>
        </p:spPr>
        <p:txBody>
          <a:bodyPr vert="horz" lIns="91440" tIns="45720" rIns="91440" bIns="45720" rtlCol="0" anchor="b"/>
          <a:lstStyle>
            <a:lvl1pPr algn="r">
              <a:defRPr sz="1200"/>
            </a:lvl1pPr>
          </a:lstStyle>
          <a:p>
            <a:fld id="{5DFF32B6-B347-4E77-B46E-348B28C51E5B}" type="slidenum">
              <a:rPr lang="it-IT" smtClean="0"/>
              <a:t>‹N›</a:t>
            </a:fld>
            <a:endParaRPr lang="it-IT"/>
          </a:p>
        </p:txBody>
      </p:sp>
    </p:spTree>
    <p:extLst>
      <p:ext uri="{BB962C8B-B14F-4D97-AF65-F5344CB8AC3E}">
        <p14:creationId xmlns:p14="http://schemas.microsoft.com/office/powerpoint/2010/main" val="4242898717"/>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95300"/>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idx="1"/>
          </p:nvPr>
        </p:nvSpPr>
        <p:spPr>
          <a:xfrm>
            <a:off x="3884613" y="0"/>
            <a:ext cx="2971800" cy="495300"/>
          </a:xfrm>
          <a:prstGeom prst="rect">
            <a:avLst/>
          </a:prstGeom>
        </p:spPr>
        <p:txBody>
          <a:bodyPr vert="horz" lIns="91440" tIns="45720" rIns="91440" bIns="45720" rtlCol="0"/>
          <a:lstStyle>
            <a:lvl1pPr algn="r">
              <a:defRPr sz="1200"/>
            </a:lvl1pPr>
          </a:lstStyle>
          <a:p>
            <a:fld id="{75F3D00A-34CD-4B14-B399-53597F4809CD}" type="datetimeFigureOut">
              <a:rPr lang="it-IT" smtClean="0"/>
              <a:t>20/11/2025</a:t>
            </a:fld>
            <a:endParaRPr lang="it-IT"/>
          </a:p>
        </p:txBody>
      </p:sp>
      <p:sp>
        <p:nvSpPr>
          <p:cNvPr id="4" name="Segnaposto immagine diapositiva 3"/>
          <p:cNvSpPr>
            <a:spLocks noGrp="1" noRot="1" noChangeAspect="1"/>
          </p:cNvSpPr>
          <p:nvPr>
            <p:ph type="sldImg" idx="2"/>
          </p:nvPr>
        </p:nvSpPr>
        <p:spPr>
          <a:xfrm>
            <a:off x="468313" y="1233488"/>
            <a:ext cx="5921375" cy="3332162"/>
          </a:xfrm>
          <a:prstGeom prst="rect">
            <a:avLst/>
          </a:prstGeom>
          <a:noFill/>
          <a:ln w="12700">
            <a:solidFill>
              <a:prstClr val="black"/>
            </a:solidFill>
          </a:ln>
        </p:spPr>
        <p:txBody>
          <a:bodyPr vert="horz" lIns="91440" tIns="45720" rIns="91440" bIns="45720" rtlCol="0" anchor="ctr"/>
          <a:lstStyle/>
          <a:p>
            <a:endParaRPr lang="it-IT"/>
          </a:p>
        </p:txBody>
      </p:sp>
      <p:sp>
        <p:nvSpPr>
          <p:cNvPr id="5" name="Segnaposto note 4"/>
          <p:cNvSpPr>
            <a:spLocks noGrp="1"/>
          </p:cNvSpPr>
          <p:nvPr>
            <p:ph type="body" sz="quarter" idx="3"/>
          </p:nvPr>
        </p:nvSpPr>
        <p:spPr>
          <a:xfrm>
            <a:off x="685800" y="4751391"/>
            <a:ext cx="5486400" cy="3887787"/>
          </a:xfrm>
          <a:prstGeom prst="rect">
            <a:avLst/>
          </a:prstGeom>
        </p:spPr>
        <p:txBody>
          <a:bodyPr vert="horz" lIns="91440" tIns="45720" rIns="91440" bIns="45720" rtlCol="0"/>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6" name="Segnaposto piè di pagina 5"/>
          <p:cNvSpPr>
            <a:spLocks noGrp="1"/>
          </p:cNvSpPr>
          <p:nvPr>
            <p:ph type="ftr" sz="quarter" idx="4"/>
          </p:nvPr>
        </p:nvSpPr>
        <p:spPr>
          <a:xfrm>
            <a:off x="0" y="9377363"/>
            <a:ext cx="2971800" cy="495300"/>
          </a:xfrm>
          <a:prstGeom prst="rect">
            <a:avLst/>
          </a:prstGeom>
        </p:spPr>
        <p:txBody>
          <a:bodyPr vert="horz" lIns="91440" tIns="45720" rIns="91440" bIns="45720" rtlCol="0" anchor="b"/>
          <a:lstStyle>
            <a:lvl1pPr algn="l">
              <a:defRPr sz="1200"/>
            </a:lvl1pPr>
          </a:lstStyle>
          <a:p>
            <a:endParaRPr lang="it-IT"/>
          </a:p>
        </p:txBody>
      </p:sp>
      <p:sp>
        <p:nvSpPr>
          <p:cNvPr id="7" name="Segnaposto numero diapositiva 6"/>
          <p:cNvSpPr>
            <a:spLocks noGrp="1"/>
          </p:cNvSpPr>
          <p:nvPr>
            <p:ph type="sldNum" sz="quarter" idx="5"/>
          </p:nvPr>
        </p:nvSpPr>
        <p:spPr>
          <a:xfrm>
            <a:off x="3884613" y="9377363"/>
            <a:ext cx="2971800" cy="495300"/>
          </a:xfrm>
          <a:prstGeom prst="rect">
            <a:avLst/>
          </a:prstGeom>
        </p:spPr>
        <p:txBody>
          <a:bodyPr vert="horz" lIns="91440" tIns="45720" rIns="91440" bIns="45720" rtlCol="0" anchor="b"/>
          <a:lstStyle>
            <a:lvl1pPr algn="r">
              <a:defRPr sz="1200"/>
            </a:lvl1pPr>
          </a:lstStyle>
          <a:p>
            <a:fld id="{A97C54AF-AC03-4136-96AA-A1C19933D304}" type="slidenum">
              <a:rPr lang="it-IT" smtClean="0"/>
              <a:t>‹N›</a:t>
            </a:fld>
            <a:endParaRPr lang="it-IT"/>
          </a:p>
        </p:txBody>
      </p:sp>
    </p:spTree>
    <p:extLst>
      <p:ext uri="{BB962C8B-B14F-4D97-AF65-F5344CB8AC3E}">
        <p14:creationId xmlns:p14="http://schemas.microsoft.com/office/powerpoint/2010/main" val="88343608"/>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numero diapositiva 3"/>
          <p:cNvSpPr>
            <a:spLocks noGrp="1"/>
          </p:cNvSpPr>
          <p:nvPr>
            <p:ph type="sldNum" sz="quarter" idx="10"/>
          </p:nvPr>
        </p:nvSpPr>
        <p:spPr/>
        <p:txBody>
          <a:bodyPr/>
          <a:lstStyle/>
          <a:p>
            <a:fld id="{A97C54AF-AC03-4136-96AA-A1C19933D304}" type="slidenum">
              <a:rPr lang="it-IT" smtClean="0"/>
              <a:t>1</a:t>
            </a:fld>
            <a:endParaRPr lang="it-IT"/>
          </a:p>
        </p:txBody>
      </p:sp>
    </p:spTree>
    <p:extLst>
      <p:ext uri="{BB962C8B-B14F-4D97-AF65-F5344CB8AC3E}">
        <p14:creationId xmlns:p14="http://schemas.microsoft.com/office/powerpoint/2010/main" val="250433654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a:p>
        </p:txBody>
      </p:sp>
      <p:sp>
        <p:nvSpPr>
          <p:cNvPr id="4" name="Segnaposto numero diapositiva 3"/>
          <p:cNvSpPr>
            <a:spLocks noGrp="1"/>
          </p:cNvSpPr>
          <p:nvPr>
            <p:ph type="sldNum" sz="quarter" idx="10"/>
          </p:nvPr>
        </p:nvSpPr>
        <p:spPr/>
        <p:txBody>
          <a:bodyPr/>
          <a:lstStyle/>
          <a:p>
            <a:fld id="{A97C54AF-AC03-4136-96AA-A1C19933D304}" type="slidenum">
              <a:rPr lang="it-IT" smtClean="0"/>
              <a:t>2</a:t>
            </a:fld>
            <a:endParaRPr lang="it-IT"/>
          </a:p>
        </p:txBody>
      </p:sp>
    </p:spTree>
    <p:extLst>
      <p:ext uri="{BB962C8B-B14F-4D97-AF65-F5344CB8AC3E}">
        <p14:creationId xmlns:p14="http://schemas.microsoft.com/office/powerpoint/2010/main" val="331551003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a:p>
        </p:txBody>
      </p:sp>
      <p:sp>
        <p:nvSpPr>
          <p:cNvPr id="4" name="Segnaposto numero diapositiva 3"/>
          <p:cNvSpPr>
            <a:spLocks noGrp="1"/>
          </p:cNvSpPr>
          <p:nvPr>
            <p:ph type="sldNum" sz="quarter" idx="10"/>
          </p:nvPr>
        </p:nvSpPr>
        <p:spPr/>
        <p:txBody>
          <a:bodyPr/>
          <a:lstStyle/>
          <a:p>
            <a:fld id="{A97C54AF-AC03-4136-96AA-A1C19933D304}" type="slidenum">
              <a:rPr lang="it-IT" smtClean="0"/>
              <a:t>5</a:t>
            </a:fld>
            <a:endParaRPr lang="it-IT"/>
          </a:p>
        </p:txBody>
      </p:sp>
    </p:spTree>
    <p:extLst>
      <p:ext uri="{BB962C8B-B14F-4D97-AF65-F5344CB8AC3E}">
        <p14:creationId xmlns:p14="http://schemas.microsoft.com/office/powerpoint/2010/main" val="153606332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a:p>
        </p:txBody>
      </p:sp>
      <p:sp>
        <p:nvSpPr>
          <p:cNvPr id="4" name="Segnaposto numero diapositiva 3"/>
          <p:cNvSpPr>
            <a:spLocks noGrp="1"/>
          </p:cNvSpPr>
          <p:nvPr>
            <p:ph type="sldNum" sz="quarter" idx="10"/>
          </p:nvPr>
        </p:nvSpPr>
        <p:spPr/>
        <p:txBody>
          <a:bodyPr/>
          <a:lstStyle/>
          <a:p>
            <a:fld id="{A97C54AF-AC03-4136-96AA-A1C19933D304}" type="slidenum">
              <a:rPr lang="it-IT" smtClean="0"/>
              <a:t>6</a:t>
            </a:fld>
            <a:endParaRPr lang="it-IT"/>
          </a:p>
        </p:txBody>
      </p:sp>
    </p:spTree>
    <p:extLst>
      <p:ext uri="{BB962C8B-B14F-4D97-AF65-F5344CB8AC3E}">
        <p14:creationId xmlns:p14="http://schemas.microsoft.com/office/powerpoint/2010/main" val="45661081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a:p>
        </p:txBody>
      </p:sp>
      <p:sp>
        <p:nvSpPr>
          <p:cNvPr id="4" name="Segnaposto numero diapositiva 3"/>
          <p:cNvSpPr>
            <a:spLocks noGrp="1"/>
          </p:cNvSpPr>
          <p:nvPr>
            <p:ph type="sldNum" sz="quarter" idx="10"/>
          </p:nvPr>
        </p:nvSpPr>
        <p:spPr/>
        <p:txBody>
          <a:bodyPr/>
          <a:lstStyle/>
          <a:p>
            <a:fld id="{A97C54AF-AC03-4136-96AA-A1C19933D304}" type="slidenum">
              <a:rPr lang="it-IT" smtClean="0"/>
              <a:t>7</a:t>
            </a:fld>
            <a:endParaRPr lang="it-IT"/>
          </a:p>
        </p:txBody>
      </p:sp>
    </p:spTree>
    <p:extLst>
      <p:ext uri="{BB962C8B-B14F-4D97-AF65-F5344CB8AC3E}">
        <p14:creationId xmlns:p14="http://schemas.microsoft.com/office/powerpoint/2010/main" val="413448831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a:p>
        </p:txBody>
      </p:sp>
      <p:sp>
        <p:nvSpPr>
          <p:cNvPr id="4" name="Segnaposto numero diapositiva 3"/>
          <p:cNvSpPr>
            <a:spLocks noGrp="1"/>
          </p:cNvSpPr>
          <p:nvPr>
            <p:ph type="sldNum" sz="quarter" idx="10"/>
          </p:nvPr>
        </p:nvSpPr>
        <p:spPr/>
        <p:txBody>
          <a:bodyPr/>
          <a:lstStyle/>
          <a:p>
            <a:fld id="{A97C54AF-AC03-4136-96AA-A1C19933D304}" type="slidenum">
              <a:rPr lang="it-IT" smtClean="0"/>
              <a:t>12</a:t>
            </a:fld>
            <a:endParaRPr lang="it-IT"/>
          </a:p>
        </p:txBody>
      </p:sp>
    </p:spTree>
    <p:extLst>
      <p:ext uri="{BB962C8B-B14F-4D97-AF65-F5344CB8AC3E}">
        <p14:creationId xmlns:p14="http://schemas.microsoft.com/office/powerpoint/2010/main" val="315207105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27" name="PlaceHolder 1"/>
          <p:cNvSpPr>
            <a:spLocks noGrp="1"/>
          </p:cNvSpPr>
          <p:nvPr>
            <p:ph type="title"/>
          </p:nvPr>
        </p:nvSpPr>
        <p:spPr>
          <a:xfrm>
            <a:off x="838080" y="365040"/>
            <a:ext cx="10515240" cy="1325160"/>
          </a:xfrm>
          <a:prstGeom prst="rect">
            <a:avLst/>
          </a:prstGeom>
          <a:noFill/>
          <a:ln w="0">
            <a:noFill/>
          </a:ln>
        </p:spPr>
        <p:txBody>
          <a:bodyPr lIns="0" tIns="0" rIns="0" bIns="0" anchor="ctr">
            <a:noAutofit/>
          </a:bodyPr>
          <a:lstStyle/>
          <a:p>
            <a:endParaRPr lang="it-IT" sz="1800" b="0" strike="noStrike" spc="-1">
              <a:solidFill>
                <a:srgbClr val="000000"/>
              </a:solidFill>
              <a:latin typeface="Calibri"/>
            </a:endParaRPr>
          </a:p>
        </p:txBody>
      </p:sp>
      <p:sp>
        <p:nvSpPr>
          <p:cNvPr id="28" name="PlaceHolder 2"/>
          <p:cNvSpPr>
            <a:spLocks noGrp="1"/>
          </p:cNvSpPr>
          <p:nvPr>
            <p:ph/>
          </p:nvPr>
        </p:nvSpPr>
        <p:spPr>
          <a:xfrm>
            <a:off x="609480" y="1604520"/>
            <a:ext cx="10972440" cy="1896840"/>
          </a:xfrm>
          <a:prstGeom prst="rect">
            <a:avLst/>
          </a:prstGeom>
          <a:noFill/>
          <a:ln w="0">
            <a:noFill/>
          </a:ln>
        </p:spPr>
        <p:txBody>
          <a:bodyPr lIns="0" tIns="0" rIns="0" bIns="0" anchor="t">
            <a:normAutofit/>
          </a:bodyPr>
          <a:lstStyle/>
          <a:p>
            <a:endParaRPr lang="it-IT" sz="2800" b="0" strike="noStrike" spc="-1">
              <a:solidFill>
                <a:srgbClr val="000000"/>
              </a:solidFill>
              <a:latin typeface="Calibri"/>
            </a:endParaRPr>
          </a:p>
        </p:txBody>
      </p:sp>
      <p:sp>
        <p:nvSpPr>
          <p:cNvPr id="29" name="PlaceHolder 3"/>
          <p:cNvSpPr>
            <a:spLocks noGrp="1"/>
          </p:cNvSpPr>
          <p:nvPr>
            <p:ph/>
          </p:nvPr>
        </p:nvSpPr>
        <p:spPr>
          <a:xfrm>
            <a:off x="609480" y="3682080"/>
            <a:ext cx="10972440" cy="1896840"/>
          </a:xfrm>
          <a:prstGeom prst="rect">
            <a:avLst/>
          </a:prstGeom>
          <a:noFill/>
          <a:ln w="0">
            <a:noFill/>
          </a:ln>
        </p:spPr>
        <p:txBody>
          <a:bodyPr lIns="0" tIns="0" rIns="0" bIns="0" anchor="t">
            <a:normAutofit/>
          </a:bodyPr>
          <a:lstStyle/>
          <a:p>
            <a:endParaRPr lang="it-IT" sz="2800" b="0" strike="noStrike" spc="-1">
              <a:solidFill>
                <a:srgbClr val="000000"/>
              </a:solidFill>
              <a:latin typeface="Calibri"/>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30" name="PlaceHolder 1"/>
          <p:cNvSpPr>
            <a:spLocks noGrp="1"/>
          </p:cNvSpPr>
          <p:nvPr>
            <p:ph type="title"/>
          </p:nvPr>
        </p:nvSpPr>
        <p:spPr>
          <a:xfrm>
            <a:off x="838080" y="365040"/>
            <a:ext cx="10515240" cy="1325160"/>
          </a:xfrm>
          <a:prstGeom prst="rect">
            <a:avLst/>
          </a:prstGeom>
          <a:noFill/>
          <a:ln w="0">
            <a:noFill/>
          </a:ln>
        </p:spPr>
        <p:txBody>
          <a:bodyPr lIns="0" tIns="0" rIns="0" bIns="0" anchor="ctr">
            <a:noAutofit/>
          </a:bodyPr>
          <a:lstStyle/>
          <a:p>
            <a:endParaRPr lang="it-IT" sz="1800" b="0" strike="noStrike" spc="-1">
              <a:solidFill>
                <a:srgbClr val="000000"/>
              </a:solidFill>
              <a:latin typeface="Calibri"/>
            </a:endParaRPr>
          </a:p>
        </p:txBody>
      </p:sp>
      <p:sp>
        <p:nvSpPr>
          <p:cNvPr id="31" name="PlaceHolder 2"/>
          <p:cNvSpPr>
            <a:spLocks noGrp="1"/>
          </p:cNvSpPr>
          <p:nvPr>
            <p:ph/>
          </p:nvPr>
        </p:nvSpPr>
        <p:spPr>
          <a:xfrm>
            <a:off x="609480" y="1604520"/>
            <a:ext cx="5354280" cy="1896840"/>
          </a:xfrm>
          <a:prstGeom prst="rect">
            <a:avLst/>
          </a:prstGeom>
          <a:noFill/>
          <a:ln w="0">
            <a:noFill/>
          </a:ln>
        </p:spPr>
        <p:txBody>
          <a:bodyPr lIns="0" tIns="0" rIns="0" bIns="0" anchor="t">
            <a:normAutofit/>
          </a:bodyPr>
          <a:lstStyle/>
          <a:p>
            <a:endParaRPr lang="it-IT" sz="2800" b="0" strike="noStrike" spc="-1">
              <a:solidFill>
                <a:srgbClr val="000000"/>
              </a:solidFill>
              <a:latin typeface="Calibri"/>
            </a:endParaRPr>
          </a:p>
        </p:txBody>
      </p:sp>
      <p:sp>
        <p:nvSpPr>
          <p:cNvPr id="32" name="PlaceHolder 3"/>
          <p:cNvSpPr>
            <a:spLocks noGrp="1"/>
          </p:cNvSpPr>
          <p:nvPr>
            <p:ph/>
          </p:nvPr>
        </p:nvSpPr>
        <p:spPr>
          <a:xfrm>
            <a:off x="6231960" y="1604520"/>
            <a:ext cx="5354280" cy="1896840"/>
          </a:xfrm>
          <a:prstGeom prst="rect">
            <a:avLst/>
          </a:prstGeom>
          <a:noFill/>
          <a:ln w="0">
            <a:noFill/>
          </a:ln>
        </p:spPr>
        <p:txBody>
          <a:bodyPr lIns="0" tIns="0" rIns="0" bIns="0" anchor="t">
            <a:normAutofit/>
          </a:bodyPr>
          <a:lstStyle/>
          <a:p>
            <a:endParaRPr lang="it-IT" sz="2800" b="0" strike="noStrike" spc="-1">
              <a:solidFill>
                <a:srgbClr val="000000"/>
              </a:solidFill>
              <a:latin typeface="Calibri"/>
            </a:endParaRPr>
          </a:p>
        </p:txBody>
      </p:sp>
      <p:sp>
        <p:nvSpPr>
          <p:cNvPr id="33" name="PlaceHolder 4"/>
          <p:cNvSpPr>
            <a:spLocks noGrp="1"/>
          </p:cNvSpPr>
          <p:nvPr>
            <p:ph/>
          </p:nvPr>
        </p:nvSpPr>
        <p:spPr>
          <a:xfrm>
            <a:off x="609480" y="3682080"/>
            <a:ext cx="5354280" cy="1896840"/>
          </a:xfrm>
          <a:prstGeom prst="rect">
            <a:avLst/>
          </a:prstGeom>
          <a:noFill/>
          <a:ln w="0">
            <a:noFill/>
          </a:ln>
        </p:spPr>
        <p:txBody>
          <a:bodyPr lIns="0" tIns="0" rIns="0" bIns="0" anchor="t">
            <a:normAutofit/>
          </a:bodyPr>
          <a:lstStyle/>
          <a:p>
            <a:endParaRPr lang="it-IT" sz="2800" b="0" strike="noStrike" spc="-1">
              <a:solidFill>
                <a:srgbClr val="000000"/>
              </a:solidFill>
              <a:latin typeface="Calibri"/>
            </a:endParaRPr>
          </a:p>
        </p:txBody>
      </p:sp>
      <p:sp>
        <p:nvSpPr>
          <p:cNvPr id="34" name="PlaceHolder 5"/>
          <p:cNvSpPr>
            <a:spLocks noGrp="1"/>
          </p:cNvSpPr>
          <p:nvPr>
            <p:ph/>
          </p:nvPr>
        </p:nvSpPr>
        <p:spPr>
          <a:xfrm>
            <a:off x="6231960" y="3682080"/>
            <a:ext cx="5354280" cy="1896840"/>
          </a:xfrm>
          <a:prstGeom prst="rect">
            <a:avLst/>
          </a:prstGeom>
          <a:noFill/>
          <a:ln w="0">
            <a:noFill/>
          </a:ln>
        </p:spPr>
        <p:txBody>
          <a:bodyPr lIns="0" tIns="0" rIns="0" bIns="0" anchor="t">
            <a:normAutofit/>
          </a:bodyPr>
          <a:lstStyle/>
          <a:p>
            <a:endParaRPr lang="it-IT" sz="2800" b="0" strike="noStrike" spc="-1">
              <a:solidFill>
                <a:srgbClr val="000000"/>
              </a:solidFill>
              <a:latin typeface="Calibri"/>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35" name="PlaceHolder 1"/>
          <p:cNvSpPr>
            <a:spLocks noGrp="1"/>
          </p:cNvSpPr>
          <p:nvPr>
            <p:ph type="title"/>
          </p:nvPr>
        </p:nvSpPr>
        <p:spPr>
          <a:xfrm>
            <a:off x="838080" y="365040"/>
            <a:ext cx="10515240" cy="1325160"/>
          </a:xfrm>
          <a:prstGeom prst="rect">
            <a:avLst/>
          </a:prstGeom>
          <a:noFill/>
          <a:ln w="0">
            <a:noFill/>
          </a:ln>
        </p:spPr>
        <p:txBody>
          <a:bodyPr lIns="0" tIns="0" rIns="0" bIns="0" anchor="ctr">
            <a:noAutofit/>
          </a:bodyPr>
          <a:lstStyle/>
          <a:p>
            <a:endParaRPr lang="it-IT" sz="1800" b="0" strike="noStrike" spc="-1">
              <a:solidFill>
                <a:srgbClr val="000000"/>
              </a:solidFill>
              <a:latin typeface="Calibri"/>
            </a:endParaRPr>
          </a:p>
        </p:txBody>
      </p:sp>
      <p:sp>
        <p:nvSpPr>
          <p:cNvPr id="36" name="PlaceHolder 2"/>
          <p:cNvSpPr>
            <a:spLocks noGrp="1"/>
          </p:cNvSpPr>
          <p:nvPr>
            <p:ph/>
          </p:nvPr>
        </p:nvSpPr>
        <p:spPr>
          <a:xfrm>
            <a:off x="609480" y="1604520"/>
            <a:ext cx="3533040" cy="1896840"/>
          </a:xfrm>
          <a:prstGeom prst="rect">
            <a:avLst/>
          </a:prstGeom>
          <a:noFill/>
          <a:ln w="0">
            <a:noFill/>
          </a:ln>
        </p:spPr>
        <p:txBody>
          <a:bodyPr lIns="0" tIns="0" rIns="0" bIns="0" anchor="t">
            <a:normAutofit/>
          </a:bodyPr>
          <a:lstStyle/>
          <a:p>
            <a:endParaRPr lang="it-IT" sz="2800" b="0" strike="noStrike" spc="-1">
              <a:solidFill>
                <a:srgbClr val="000000"/>
              </a:solidFill>
              <a:latin typeface="Calibri"/>
            </a:endParaRPr>
          </a:p>
        </p:txBody>
      </p:sp>
      <p:sp>
        <p:nvSpPr>
          <p:cNvPr id="37" name="PlaceHolder 3"/>
          <p:cNvSpPr>
            <a:spLocks noGrp="1"/>
          </p:cNvSpPr>
          <p:nvPr>
            <p:ph/>
          </p:nvPr>
        </p:nvSpPr>
        <p:spPr>
          <a:xfrm>
            <a:off x="4319640" y="1604520"/>
            <a:ext cx="3533040" cy="1896840"/>
          </a:xfrm>
          <a:prstGeom prst="rect">
            <a:avLst/>
          </a:prstGeom>
          <a:noFill/>
          <a:ln w="0">
            <a:noFill/>
          </a:ln>
        </p:spPr>
        <p:txBody>
          <a:bodyPr lIns="0" tIns="0" rIns="0" bIns="0" anchor="t">
            <a:normAutofit/>
          </a:bodyPr>
          <a:lstStyle/>
          <a:p>
            <a:endParaRPr lang="it-IT" sz="2800" b="0" strike="noStrike" spc="-1">
              <a:solidFill>
                <a:srgbClr val="000000"/>
              </a:solidFill>
              <a:latin typeface="Calibri"/>
            </a:endParaRPr>
          </a:p>
        </p:txBody>
      </p:sp>
      <p:sp>
        <p:nvSpPr>
          <p:cNvPr id="38" name="PlaceHolder 4"/>
          <p:cNvSpPr>
            <a:spLocks noGrp="1"/>
          </p:cNvSpPr>
          <p:nvPr>
            <p:ph/>
          </p:nvPr>
        </p:nvSpPr>
        <p:spPr>
          <a:xfrm>
            <a:off x="8029800" y="1604520"/>
            <a:ext cx="3533040" cy="1896840"/>
          </a:xfrm>
          <a:prstGeom prst="rect">
            <a:avLst/>
          </a:prstGeom>
          <a:noFill/>
          <a:ln w="0">
            <a:noFill/>
          </a:ln>
        </p:spPr>
        <p:txBody>
          <a:bodyPr lIns="0" tIns="0" rIns="0" bIns="0" anchor="t">
            <a:normAutofit/>
          </a:bodyPr>
          <a:lstStyle/>
          <a:p>
            <a:endParaRPr lang="it-IT" sz="2800" b="0" strike="noStrike" spc="-1">
              <a:solidFill>
                <a:srgbClr val="000000"/>
              </a:solidFill>
              <a:latin typeface="Calibri"/>
            </a:endParaRPr>
          </a:p>
        </p:txBody>
      </p:sp>
      <p:sp>
        <p:nvSpPr>
          <p:cNvPr id="39" name="PlaceHolder 5"/>
          <p:cNvSpPr>
            <a:spLocks noGrp="1"/>
          </p:cNvSpPr>
          <p:nvPr>
            <p:ph/>
          </p:nvPr>
        </p:nvSpPr>
        <p:spPr>
          <a:xfrm>
            <a:off x="609480" y="3682080"/>
            <a:ext cx="3533040" cy="1896840"/>
          </a:xfrm>
          <a:prstGeom prst="rect">
            <a:avLst/>
          </a:prstGeom>
          <a:noFill/>
          <a:ln w="0">
            <a:noFill/>
          </a:ln>
        </p:spPr>
        <p:txBody>
          <a:bodyPr lIns="0" tIns="0" rIns="0" bIns="0" anchor="t">
            <a:normAutofit/>
          </a:bodyPr>
          <a:lstStyle/>
          <a:p>
            <a:endParaRPr lang="it-IT" sz="2800" b="0" strike="noStrike" spc="-1">
              <a:solidFill>
                <a:srgbClr val="000000"/>
              </a:solidFill>
              <a:latin typeface="Calibri"/>
            </a:endParaRPr>
          </a:p>
        </p:txBody>
      </p:sp>
      <p:sp>
        <p:nvSpPr>
          <p:cNvPr id="40" name="PlaceHolder 6"/>
          <p:cNvSpPr>
            <a:spLocks noGrp="1"/>
          </p:cNvSpPr>
          <p:nvPr>
            <p:ph/>
          </p:nvPr>
        </p:nvSpPr>
        <p:spPr>
          <a:xfrm>
            <a:off x="4319640" y="3682080"/>
            <a:ext cx="3533040" cy="1896840"/>
          </a:xfrm>
          <a:prstGeom prst="rect">
            <a:avLst/>
          </a:prstGeom>
          <a:noFill/>
          <a:ln w="0">
            <a:noFill/>
          </a:ln>
        </p:spPr>
        <p:txBody>
          <a:bodyPr lIns="0" tIns="0" rIns="0" bIns="0" anchor="t">
            <a:normAutofit/>
          </a:bodyPr>
          <a:lstStyle/>
          <a:p>
            <a:endParaRPr lang="it-IT" sz="2800" b="0" strike="noStrike" spc="-1">
              <a:solidFill>
                <a:srgbClr val="000000"/>
              </a:solidFill>
              <a:latin typeface="Calibri"/>
            </a:endParaRPr>
          </a:p>
        </p:txBody>
      </p:sp>
      <p:sp>
        <p:nvSpPr>
          <p:cNvPr id="41" name="PlaceHolder 7"/>
          <p:cNvSpPr>
            <a:spLocks noGrp="1"/>
          </p:cNvSpPr>
          <p:nvPr>
            <p:ph/>
          </p:nvPr>
        </p:nvSpPr>
        <p:spPr>
          <a:xfrm>
            <a:off x="8029800" y="3682080"/>
            <a:ext cx="3533040" cy="1896840"/>
          </a:xfrm>
          <a:prstGeom prst="rect">
            <a:avLst/>
          </a:prstGeom>
          <a:noFill/>
          <a:ln w="0">
            <a:noFill/>
          </a:ln>
        </p:spPr>
        <p:txBody>
          <a:bodyPr lIns="0" tIns="0" rIns="0" bIns="0" anchor="t">
            <a:normAutofit/>
          </a:bodyPr>
          <a:lstStyle/>
          <a:p>
            <a:endParaRPr lang="it-IT" sz="2800" b="0" strike="noStrike" spc="-1">
              <a:solidFill>
                <a:srgbClr val="000000"/>
              </a:solidFill>
              <a:latin typeface="Calibri"/>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
        <p:nvSpPr>
          <p:cNvPr id="2" name="Segnaposto data 1"/>
          <p:cNvSpPr>
            <a:spLocks noGrp="1"/>
          </p:cNvSpPr>
          <p:nvPr>
            <p:ph type="dt" idx="10"/>
          </p:nvPr>
        </p:nvSpPr>
        <p:spPr/>
        <p:txBody>
          <a:bodyPr/>
          <a:lstStyle/>
          <a:p>
            <a:pPr>
              <a:lnSpc>
                <a:spcPct val="100000"/>
              </a:lnSpc>
              <a:buNone/>
            </a:pPr>
            <a:fld id="{9A19D545-042F-46D2-B292-1F5061375BC1}" type="datetime1">
              <a:rPr lang="it-IT" sz="1200" b="0" strike="noStrike" spc="-1" smtClean="0">
                <a:latin typeface="Times New Roman"/>
              </a:rPr>
              <a:t>20/11/2025</a:t>
            </a:fld>
            <a:endParaRPr lang="it-IT" sz="1200" b="0" strike="noStrike" spc="-1">
              <a:latin typeface="Times New Roman"/>
            </a:endParaRPr>
          </a:p>
        </p:txBody>
      </p:sp>
      <p:sp>
        <p:nvSpPr>
          <p:cNvPr id="3" name="Segnaposto piè di pagina 2"/>
          <p:cNvSpPr>
            <a:spLocks noGrp="1"/>
          </p:cNvSpPr>
          <p:nvPr>
            <p:ph type="ftr" idx="11"/>
          </p:nvPr>
        </p:nvSpPr>
        <p:spPr/>
        <p:txBody>
          <a:bodyPr/>
          <a:lstStyle/>
          <a:p>
            <a:endParaRPr lang="it-IT" sz="2400" b="0" strike="noStrike" spc="-1">
              <a:latin typeface="Times New Roman"/>
            </a:endParaRPr>
          </a:p>
        </p:txBody>
      </p:sp>
      <p:sp>
        <p:nvSpPr>
          <p:cNvPr id="4" name="Segnaposto numero diapositiva 3"/>
          <p:cNvSpPr>
            <a:spLocks noGrp="1"/>
          </p:cNvSpPr>
          <p:nvPr>
            <p:ph type="sldNum" idx="12"/>
          </p:nvPr>
        </p:nvSpPr>
        <p:spPr/>
        <p:txBody>
          <a:bodyPr/>
          <a:lstStyle/>
          <a:p>
            <a:pPr algn="r">
              <a:lnSpc>
                <a:spcPct val="100000"/>
              </a:lnSpc>
              <a:buNone/>
            </a:pPr>
            <a:fld id="{3B70B6CB-6BF0-4D8F-BE73-8C1F43D33C85}" type="slidenum">
              <a:rPr lang="it-IT" sz="1200" b="0" strike="noStrike" spc="-1" smtClean="0">
                <a:solidFill>
                  <a:srgbClr val="8B8B8B"/>
                </a:solidFill>
                <a:latin typeface="Calibri"/>
              </a:rPr>
              <a:t>‹N›</a:t>
            </a:fld>
            <a:endParaRPr lang="it-IT" sz="1200" b="0" strike="noStrike" spc="-1">
              <a:latin typeface="Times New Roman"/>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Layout personalizza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data 2"/>
          <p:cNvSpPr>
            <a:spLocks noGrp="1"/>
          </p:cNvSpPr>
          <p:nvPr>
            <p:ph type="dt" idx="10"/>
          </p:nvPr>
        </p:nvSpPr>
        <p:spPr/>
        <p:txBody>
          <a:bodyPr/>
          <a:lstStyle/>
          <a:p>
            <a:pPr>
              <a:lnSpc>
                <a:spcPct val="100000"/>
              </a:lnSpc>
              <a:buNone/>
            </a:pPr>
            <a:fld id="{3BD07FB5-017E-4F31-954F-E533FBB20F69}" type="datetime1">
              <a:rPr lang="it-IT" sz="1200" b="0" strike="noStrike" spc="-1" smtClean="0">
                <a:latin typeface="Times New Roman"/>
              </a:rPr>
              <a:t>20/11/2025</a:t>
            </a:fld>
            <a:endParaRPr lang="it-IT" sz="1200" b="0" strike="noStrike" spc="-1">
              <a:latin typeface="Times New Roman"/>
            </a:endParaRPr>
          </a:p>
        </p:txBody>
      </p:sp>
      <p:sp>
        <p:nvSpPr>
          <p:cNvPr id="4" name="Segnaposto piè di pagina 3"/>
          <p:cNvSpPr>
            <a:spLocks noGrp="1"/>
          </p:cNvSpPr>
          <p:nvPr>
            <p:ph type="ftr" idx="11"/>
          </p:nvPr>
        </p:nvSpPr>
        <p:spPr/>
        <p:txBody>
          <a:bodyPr/>
          <a:lstStyle/>
          <a:p>
            <a:endParaRPr lang="it-IT" sz="2400" b="0" strike="noStrike" spc="-1">
              <a:latin typeface="Times New Roman"/>
            </a:endParaRPr>
          </a:p>
        </p:txBody>
      </p:sp>
      <p:sp>
        <p:nvSpPr>
          <p:cNvPr id="5" name="Segnaposto numero diapositiva 4"/>
          <p:cNvSpPr>
            <a:spLocks noGrp="1"/>
          </p:cNvSpPr>
          <p:nvPr>
            <p:ph type="sldNum" idx="12"/>
          </p:nvPr>
        </p:nvSpPr>
        <p:spPr/>
        <p:txBody>
          <a:bodyPr/>
          <a:lstStyle/>
          <a:p>
            <a:pPr algn="r">
              <a:lnSpc>
                <a:spcPct val="100000"/>
              </a:lnSpc>
              <a:buNone/>
            </a:pPr>
            <a:fld id="{3B70B6CB-6BF0-4D8F-BE73-8C1F43D33C85}" type="slidenum">
              <a:rPr lang="it-IT" sz="1200" b="0" strike="noStrike" spc="-1" smtClean="0">
                <a:solidFill>
                  <a:srgbClr val="8B8B8B"/>
                </a:solidFill>
                <a:latin typeface="Calibri"/>
              </a:rPr>
              <a:t>‹N›</a:t>
            </a:fld>
            <a:endParaRPr lang="it-IT" sz="1200" b="0" strike="noStrike" spc="-1">
              <a:latin typeface="Times New Roman"/>
            </a:endParaRPr>
          </a:p>
        </p:txBody>
      </p:sp>
    </p:spTree>
    <p:extLst>
      <p:ext uri="{BB962C8B-B14F-4D97-AF65-F5344CB8AC3E}">
        <p14:creationId xmlns:p14="http://schemas.microsoft.com/office/powerpoint/2010/main" val="70963719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48" name="PlaceHolder 1"/>
          <p:cNvSpPr>
            <a:spLocks noGrp="1"/>
          </p:cNvSpPr>
          <p:nvPr>
            <p:ph type="title"/>
          </p:nvPr>
        </p:nvSpPr>
        <p:spPr>
          <a:xfrm>
            <a:off x="838080" y="365040"/>
            <a:ext cx="10515240" cy="1325160"/>
          </a:xfrm>
          <a:prstGeom prst="rect">
            <a:avLst/>
          </a:prstGeom>
          <a:noFill/>
          <a:ln w="0">
            <a:noFill/>
          </a:ln>
        </p:spPr>
        <p:txBody>
          <a:bodyPr lIns="0" tIns="0" rIns="0" bIns="0" anchor="ctr">
            <a:noAutofit/>
          </a:bodyPr>
          <a:lstStyle/>
          <a:p>
            <a:endParaRPr lang="it-IT" sz="1800" b="0" strike="noStrike" spc="-1">
              <a:solidFill>
                <a:srgbClr val="000000"/>
              </a:solidFill>
              <a:latin typeface="Calibri"/>
            </a:endParaRPr>
          </a:p>
        </p:txBody>
      </p:sp>
      <p:sp>
        <p:nvSpPr>
          <p:cNvPr id="49" name="PlaceHolder 2"/>
          <p:cNvSpPr>
            <a:spLocks noGrp="1"/>
          </p:cNvSpPr>
          <p:nvPr>
            <p:ph type="subTitle"/>
          </p:nvPr>
        </p:nvSpPr>
        <p:spPr>
          <a:xfrm>
            <a:off x="609480" y="1604520"/>
            <a:ext cx="10972440" cy="3977280"/>
          </a:xfrm>
          <a:prstGeom prst="rect">
            <a:avLst/>
          </a:prstGeom>
          <a:noFill/>
          <a:ln w="0">
            <a:noFill/>
          </a:ln>
        </p:spPr>
        <p:txBody>
          <a:bodyPr lIns="0" tIns="0" rIns="0" bIns="0" anchor="ctr">
            <a:noAutofit/>
          </a:bodyPr>
          <a:lstStyle/>
          <a:p>
            <a:pPr algn="ctr">
              <a:buNone/>
            </a:pPr>
            <a:endParaRPr lang="it-IT" sz="3200" b="0" strike="noStrike" spc="-1">
              <a:latin typeface="Arial"/>
            </a:endParaRPr>
          </a:p>
        </p:txBody>
      </p:sp>
      <p:sp>
        <p:nvSpPr>
          <p:cNvPr id="2" name="Segnaposto data 1"/>
          <p:cNvSpPr>
            <a:spLocks noGrp="1"/>
          </p:cNvSpPr>
          <p:nvPr>
            <p:ph type="dt" idx="10"/>
          </p:nvPr>
        </p:nvSpPr>
        <p:spPr/>
        <p:txBody>
          <a:bodyPr/>
          <a:lstStyle/>
          <a:p>
            <a:pPr>
              <a:lnSpc>
                <a:spcPct val="100000"/>
              </a:lnSpc>
              <a:buNone/>
            </a:pPr>
            <a:fld id="{72A5EE63-9E5F-4D80-A994-1E417801400F}" type="datetime1">
              <a:rPr lang="it-IT" sz="1200" b="0" strike="noStrike" spc="-1" smtClean="0">
                <a:latin typeface="Times New Roman"/>
              </a:rPr>
              <a:t>20/11/2025</a:t>
            </a:fld>
            <a:endParaRPr lang="it-IT" sz="1200" b="0" strike="noStrike" spc="-1">
              <a:latin typeface="Times New Roman"/>
            </a:endParaRPr>
          </a:p>
        </p:txBody>
      </p:sp>
      <p:sp>
        <p:nvSpPr>
          <p:cNvPr id="3" name="Segnaposto piè di pagina 2"/>
          <p:cNvSpPr>
            <a:spLocks noGrp="1"/>
          </p:cNvSpPr>
          <p:nvPr>
            <p:ph type="ftr" idx="11"/>
          </p:nvPr>
        </p:nvSpPr>
        <p:spPr/>
        <p:txBody>
          <a:bodyPr/>
          <a:lstStyle/>
          <a:p>
            <a:endParaRPr lang="it-IT" sz="2400" b="0" strike="noStrike" spc="-1">
              <a:latin typeface="Times New Roman"/>
            </a:endParaRPr>
          </a:p>
        </p:txBody>
      </p:sp>
      <p:sp>
        <p:nvSpPr>
          <p:cNvPr id="4" name="Segnaposto numero diapositiva 3"/>
          <p:cNvSpPr>
            <a:spLocks noGrp="1"/>
          </p:cNvSpPr>
          <p:nvPr>
            <p:ph type="sldNum" idx="12"/>
          </p:nvPr>
        </p:nvSpPr>
        <p:spPr/>
        <p:txBody>
          <a:bodyPr/>
          <a:lstStyle/>
          <a:p>
            <a:pPr algn="r">
              <a:lnSpc>
                <a:spcPct val="100000"/>
              </a:lnSpc>
              <a:buNone/>
            </a:pPr>
            <a:fld id="{3B70B6CB-6BF0-4D8F-BE73-8C1F43D33C85}" type="slidenum">
              <a:rPr lang="it-IT" sz="1200" b="0" strike="noStrike" spc="-1" smtClean="0">
                <a:solidFill>
                  <a:srgbClr val="8B8B8B"/>
                </a:solidFill>
                <a:latin typeface="Calibri"/>
              </a:rPr>
              <a:t>‹N›</a:t>
            </a:fld>
            <a:endParaRPr lang="it-IT" sz="1200" b="0" strike="noStrike" spc="-1">
              <a:latin typeface="Times New Roman"/>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50" name="PlaceHolder 1"/>
          <p:cNvSpPr>
            <a:spLocks noGrp="1"/>
          </p:cNvSpPr>
          <p:nvPr>
            <p:ph type="title"/>
          </p:nvPr>
        </p:nvSpPr>
        <p:spPr>
          <a:xfrm>
            <a:off x="838080" y="365040"/>
            <a:ext cx="10515240" cy="1325160"/>
          </a:xfrm>
          <a:prstGeom prst="rect">
            <a:avLst/>
          </a:prstGeom>
          <a:noFill/>
          <a:ln w="0">
            <a:noFill/>
          </a:ln>
        </p:spPr>
        <p:txBody>
          <a:bodyPr lIns="0" tIns="0" rIns="0" bIns="0" anchor="ctr">
            <a:noAutofit/>
          </a:bodyPr>
          <a:lstStyle/>
          <a:p>
            <a:endParaRPr lang="it-IT" sz="1800" b="0" strike="noStrike" spc="-1">
              <a:solidFill>
                <a:srgbClr val="000000"/>
              </a:solidFill>
              <a:latin typeface="Calibri"/>
            </a:endParaRPr>
          </a:p>
        </p:txBody>
      </p:sp>
      <p:sp>
        <p:nvSpPr>
          <p:cNvPr id="51" name="PlaceHolder 2"/>
          <p:cNvSpPr>
            <a:spLocks noGrp="1"/>
          </p:cNvSpPr>
          <p:nvPr>
            <p:ph/>
          </p:nvPr>
        </p:nvSpPr>
        <p:spPr>
          <a:xfrm>
            <a:off x="609480" y="1604520"/>
            <a:ext cx="10972440" cy="3977280"/>
          </a:xfrm>
          <a:prstGeom prst="rect">
            <a:avLst/>
          </a:prstGeom>
          <a:noFill/>
          <a:ln w="0">
            <a:noFill/>
          </a:ln>
        </p:spPr>
        <p:txBody>
          <a:bodyPr lIns="0" tIns="0" rIns="0" bIns="0" anchor="t">
            <a:normAutofit/>
          </a:bodyPr>
          <a:lstStyle/>
          <a:p>
            <a:endParaRPr lang="it-IT" sz="2800" b="0" strike="noStrike" spc="-1">
              <a:solidFill>
                <a:srgbClr val="000000"/>
              </a:solidFill>
              <a:latin typeface="Calibri"/>
            </a:endParaRPr>
          </a:p>
        </p:txBody>
      </p:sp>
      <p:sp>
        <p:nvSpPr>
          <p:cNvPr id="2" name="Segnaposto data 1"/>
          <p:cNvSpPr>
            <a:spLocks noGrp="1"/>
          </p:cNvSpPr>
          <p:nvPr>
            <p:ph type="dt" idx="10"/>
          </p:nvPr>
        </p:nvSpPr>
        <p:spPr/>
        <p:txBody>
          <a:bodyPr/>
          <a:lstStyle/>
          <a:p>
            <a:pPr>
              <a:lnSpc>
                <a:spcPct val="100000"/>
              </a:lnSpc>
              <a:buNone/>
            </a:pPr>
            <a:fld id="{05783BD3-7870-4194-B565-C8F4D6F762A0}" type="datetime1">
              <a:rPr lang="it-IT" sz="1200" b="0" strike="noStrike" spc="-1" smtClean="0">
                <a:latin typeface="Times New Roman"/>
              </a:rPr>
              <a:t>20/11/2025</a:t>
            </a:fld>
            <a:endParaRPr lang="it-IT" sz="1200" b="0" strike="noStrike" spc="-1">
              <a:latin typeface="Times New Roman"/>
            </a:endParaRPr>
          </a:p>
        </p:txBody>
      </p:sp>
      <p:sp>
        <p:nvSpPr>
          <p:cNvPr id="3" name="Segnaposto piè di pagina 2"/>
          <p:cNvSpPr>
            <a:spLocks noGrp="1"/>
          </p:cNvSpPr>
          <p:nvPr>
            <p:ph type="ftr" idx="11"/>
          </p:nvPr>
        </p:nvSpPr>
        <p:spPr/>
        <p:txBody>
          <a:bodyPr/>
          <a:lstStyle/>
          <a:p>
            <a:endParaRPr lang="it-IT" sz="2400" b="0" strike="noStrike" spc="-1">
              <a:latin typeface="Times New Roman"/>
            </a:endParaRPr>
          </a:p>
        </p:txBody>
      </p:sp>
      <p:sp>
        <p:nvSpPr>
          <p:cNvPr id="4" name="Segnaposto numero diapositiva 3"/>
          <p:cNvSpPr>
            <a:spLocks noGrp="1"/>
          </p:cNvSpPr>
          <p:nvPr>
            <p:ph type="sldNum" idx="12"/>
          </p:nvPr>
        </p:nvSpPr>
        <p:spPr/>
        <p:txBody>
          <a:bodyPr/>
          <a:lstStyle/>
          <a:p>
            <a:pPr algn="r">
              <a:lnSpc>
                <a:spcPct val="100000"/>
              </a:lnSpc>
              <a:buNone/>
            </a:pPr>
            <a:fld id="{3B70B6CB-6BF0-4D8F-BE73-8C1F43D33C85}" type="slidenum">
              <a:rPr lang="it-IT" sz="1200" b="0" strike="noStrike" spc="-1" smtClean="0">
                <a:solidFill>
                  <a:srgbClr val="8B8B8B"/>
                </a:solidFill>
                <a:latin typeface="Calibri"/>
              </a:rPr>
              <a:t>‹N›</a:t>
            </a:fld>
            <a:endParaRPr lang="it-IT" sz="1200" b="0" strike="noStrike" spc="-1">
              <a:latin typeface="Times New Roman"/>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52" name="PlaceHolder 1"/>
          <p:cNvSpPr>
            <a:spLocks noGrp="1"/>
          </p:cNvSpPr>
          <p:nvPr>
            <p:ph type="title"/>
          </p:nvPr>
        </p:nvSpPr>
        <p:spPr>
          <a:xfrm>
            <a:off x="838080" y="365040"/>
            <a:ext cx="10515240" cy="1325160"/>
          </a:xfrm>
          <a:prstGeom prst="rect">
            <a:avLst/>
          </a:prstGeom>
          <a:noFill/>
          <a:ln w="0">
            <a:noFill/>
          </a:ln>
        </p:spPr>
        <p:txBody>
          <a:bodyPr lIns="0" tIns="0" rIns="0" bIns="0" anchor="ctr">
            <a:noAutofit/>
          </a:bodyPr>
          <a:lstStyle/>
          <a:p>
            <a:endParaRPr lang="it-IT" sz="1800" b="0" strike="noStrike" spc="-1">
              <a:solidFill>
                <a:srgbClr val="000000"/>
              </a:solidFill>
              <a:latin typeface="Calibri"/>
            </a:endParaRPr>
          </a:p>
        </p:txBody>
      </p:sp>
      <p:sp>
        <p:nvSpPr>
          <p:cNvPr id="53" name="PlaceHolder 2"/>
          <p:cNvSpPr>
            <a:spLocks noGrp="1"/>
          </p:cNvSpPr>
          <p:nvPr>
            <p:ph/>
          </p:nvPr>
        </p:nvSpPr>
        <p:spPr>
          <a:xfrm>
            <a:off x="609480" y="1604520"/>
            <a:ext cx="5354280" cy="3977280"/>
          </a:xfrm>
          <a:prstGeom prst="rect">
            <a:avLst/>
          </a:prstGeom>
          <a:noFill/>
          <a:ln w="0">
            <a:noFill/>
          </a:ln>
        </p:spPr>
        <p:txBody>
          <a:bodyPr lIns="0" tIns="0" rIns="0" bIns="0" anchor="t">
            <a:normAutofit/>
          </a:bodyPr>
          <a:lstStyle/>
          <a:p>
            <a:endParaRPr lang="it-IT" sz="2800" b="0" strike="noStrike" spc="-1">
              <a:solidFill>
                <a:srgbClr val="000000"/>
              </a:solidFill>
              <a:latin typeface="Calibri"/>
            </a:endParaRPr>
          </a:p>
        </p:txBody>
      </p:sp>
      <p:sp>
        <p:nvSpPr>
          <p:cNvPr id="54" name="PlaceHolder 3"/>
          <p:cNvSpPr>
            <a:spLocks noGrp="1"/>
          </p:cNvSpPr>
          <p:nvPr>
            <p:ph/>
          </p:nvPr>
        </p:nvSpPr>
        <p:spPr>
          <a:xfrm>
            <a:off x="6231960" y="1604520"/>
            <a:ext cx="5354280" cy="3977280"/>
          </a:xfrm>
          <a:prstGeom prst="rect">
            <a:avLst/>
          </a:prstGeom>
          <a:noFill/>
          <a:ln w="0">
            <a:noFill/>
          </a:ln>
        </p:spPr>
        <p:txBody>
          <a:bodyPr lIns="0" tIns="0" rIns="0" bIns="0" anchor="t">
            <a:normAutofit/>
          </a:bodyPr>
          <a:lstStyle/>
          <a:p>
            <a:endParaRPr lang="it-IT" sz="2800" b="0" strike="noStrike" spc="-1">
              <a:solidFill>
                <a:srgbClr val="000000"/>
              </a:solidFill>
              <a:latin typeface="Calibri"/>
            </a:endParaRPr>
          </a:p>
        </p:txBody>
      </p:sp>
      <p:sp>
        <p:nvSpPr>
          <p:cNvPr id="2" name="Segnaposto data 1"/>
          <p:cNvSpPr>
            <a:spLocks noGrp="1"/>
          </p:cNvSpPr>
          <p:nvPr>
            <p:ph type="dt" idx="10"/>
          </p:nvPr>
        </p:nvSpPr>
        <p:spPr/>
        <p:txBody>
          <a:bodyPr/>
          <a:lstStyle/>
          <a:p>
            <a:pPr>
              <a:lnSpc>
                <a:spcPct val="100000"/>
              </a:lnSpc>
              <a:buNone/>
            </a:pPr>
            <a:fld id="{53177BB4-5397-4466-AB3F-373620EB5E79}" type="datetime1">
              <a:rPr lang="it-IT" sz="1200" b="0" strike="noStrike" spc="-1" smtClean="0">
                <a:latin typeface="Times New Roman"/>
              </a:rPr>
              <a:t>20/11/2025</a:t>
            </a:fld>
            <a:endParaRPr lang="it-IT" sz="1200" b="0" strike="noStrike" spc="-1">
              <a:latin typeface="Times New Roman"/>
            </a:endParaRPr>
          </a:p>
        </p:txBody>
      </p:sp>
      <p:sp>
        <p:nvSpPr>
          <p:cNvPr id="3" name="Segnaposto piè di pagina 2"/>
          <p:cNvSpPr>
            <a:spLocks noGrp="1"/>
          </p:cNvSpPr>
          <p:nvPr>
            <p:ph type="ftr" idx="11"/>
          </p:nvPr>
        </p:nvSpPr>
        <p:spPr/>
        <p:txBody>
          <a:bodyPr/>
          <a:lstStyle/>
          <a:p>
            <a:endParaRPr lang="it-IT" sz="2400" b="0" strike="noStrike" spc="-1">
              <a:latin typeface="Times New Roman"/>
            </a:endParaRPr>
          </a:p>
        </p:txBody>
      </p:sp>
      <p:sp>
        <p:nvSpPr>
          <p:cNvPr id="4" name="Segnaposto numero diapositiva 3"/>
          <p:cNvSpPr>
            <a:spLocks noGrp="1"/>
          </p:cNvSpPr>
          <p:nvPr>
            <p:ph type="sldNum" idx="12"/>
          </p:nvPr>
        </p:nvSpPr>
        <p:spPr/>
        <p:txBody>
          <a:bodyPr/>
          <a:lstStyle/>
          <a:p>
            <a:pPr algn="r">
              <a:lnSpc>
                <a:spcPct val="100000"/>
              </a:lnSpc>
              <a:buNone/>
            </a:pPr>
            <a:fld id="{3B70B6CB-6BF0-4D8F-BE73-8C1F43D33C85}" type="slidenum">
              <a:rPr lang="it-IT" sz="1200" b="0" strike="noStrike" spc="-1" smtClean="0">
                <a:solidFill>
                  <a:srgbClr val="8B8B8B"/>
                </a:solidFill>
                <a:latin typeface="Calibri"/>
              </a:rPr>
              <a:t>‹N›</a:t>
            </a:fld>
            <a:endParaRPr lang="it-IT" sz="1200" b="0" strike="noStrike" spc="-1">
              <a:latin typeface="Times New Roman"/>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55" name="PlaceHolder 1"/>
          <p:cNvSpPr>
            <a:spLocks noGrp="1"/>
          </p:cNvSpPr>
          <p:nvPr>
            <p:ph type="title"/>
          </p:nvPr>
        </p:nvSpPr>
        <p:spPr>
          <a:xfrm>
            <a:off x="838080" y="365040"/>
            <a:ext cx="10515240" cy="1325160"/>
          </a:xfrm>
          <a:prstGeom prst="rect">
            <a:avLst/>
          </a:prstGeom>
          <a:noFill/>
          <a:ln w="0">
            <a:noFill/>
          </a:ln>
        </p:spPr>
        <p:txBody>
          <a:bodyPr lIns="0" tIns="0" rIns="0" bIns="0" anchor="ctr">
            <a:noAutofit/>
          </a:bodyPr>
          <a:lstStyle/>
          <a:p>
            <a:endParaRPr lang="it-IT" sz="1800" b="0" strike="noStrike" spc="-1">
              <a:solidFill>
                <a:srgbClr val="000000"/>
              </a:solidFill>
              <a:latin typeface="Calibri"/>
            </a:endParaRPr>
          </a:p>
        </p:txBody>
      </p:sp>
      <p:sp>
        <p:nvSpPr>
          <p:cNvPr id="2" name="Segnaposto data 1"/>
          <p:cNvSpPr>
            <a:spLocks noGrp="1"/>
          </p:cNvSpPr>
          <p:nvPr>
            <p:ph type="dt" idx="10"/>
          </p:nvPr>
        </p:nvSpPr>
        <p:spPr/>
        <p:txBody>
          <a:bodyPr/>
          <a:lstStyle/>
          <a:p>
            <a:pPr>
              <a:lnSpc>
                <a:spcPct val="100000"/>
              </a:lnSpc>
              <a:buNone/>
            </a:pPr>
            <a:fld id="{9DD11541-BE36-40FC-84E7-167CCD2C5510}" type="datetime1">
              <a:rPr lang="it-IT" sz="1200" b="0" strike="noStrike" spc="-1" smtClean="0">
                <a:latin typeface="Times New Roman"/>
              </a:rPr>
              <a:t>20/11/2025</a:t>
            </a:fld>
            <a:endParaRPr lang="it-IT" sz="1200" b="0" strike="noStrike" spc="-1">
              <a:latin typeface="Times New Roman"/>
            </a:endParaRPr>
          </a:p>
        </p:txBody>
      </p:sp>
      <p:sp>
        <p:nvSpPr>
          <p:cNvPr id="3" name="Segnaposto piè di pagina 2"/>
          <p:cNvSpPr>
            <a:spLocks noGrp="1"/>
          </p:cNvSpPr>
          <p:nvPr>
            <p:ph type="ftr" idx="11"/>
          </p:nvPr>
        </p:nvSpPr>
        <p:spPr/>
        <p:txBody>
          <a:bodyPr/>
          <a:lstStyle/>
          <a:p>
            <a:endParaRPr lang="it-IT" sz="2400" b="0" strike="noStrike" spc="-1">
              <a:latin typeface="Times New Roman"/>
            </a:endParaRPr>
          </a:p>
        </p:txBody>
      </p:sp>
      <p:sp>
        <p:nvSpPr>
          <p:cNvPr id="4" name="Segnaposto numero diapositiva 3"/>
          <p:cNvSpPr>
            <a:spLocks noGrp="1"/>
          </p:cNvSpPr>
          <p:nvPr>
            <p:ph type="sldNum" idx="12"/>
          </p:nvPr>
        </p:nvSpPr>
        <p:spPr/>
        <p:txBody>
          <a:bodyPr/>
          <a:lstStyle/>
          <a:p>
            <a:pPr algn="r">
              <a:lnSpc>
                <a:spcPct val="100000"/>
              </a:lnSpc>
              <a:buNone/>
            </a:pPr>
            <a:fld id="{3B70B6CB-6BF0-4D8F-BE73-8C1F43D33C85}" type="slidenum">
              <a:rPr lang="it-IT" sz="1200" b="0" strike="noStrike" spc="-1" smtClean="0">
                <a:solidFill>
                  <a:srgbClr val="8B8B8B"/>
                </a:solidFill>
                <a:latin typeface="Calibri"/>
              </a:rPr>
              <a:t>‹N›</a:t>
            </a:fld>
            <a:endParaRPr lang="it-IT" sz="1200" b="0" strike="noStrike" spc="-1">
              <a:latin typeface="Times New Roman"/>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56" name="PlaceHolder 1"/>
          <p:cNvSpPr>
            <a:spLocks noGrp="1"/>
          </p:cNvSpPr>
          <p:nvPr>
            <p:ph type="subTitle"/>
          </p:nvPr>
        </p:nvSpPr>
        <p:spPr>
          <a:xfrm>
            <a:off x="838080" y="365040"/>
            <a:ext cx="10515240" cy="6144120"/>
          </a:xfrm>
          <a:prstGeom prst="rect">
            <a:avLst/>
          </a:prstGeom>
          <a:noFill/>
          <a:ln w="0">
            <a:noFill/>
          </a:ln>
        </p:spPr>
        <p:txBody>
          <a:bodyPr lIns="0" tIns="0" rIns="0" bIns="0" anchor="ctr">
            <a:noAutofit/>
          </a:bodyPr>
          <a:lstStyle/>
          <a:p>
            <a:pPr algn="ctr">
              <a:buNone/>
            </a:pPr>
            <a:endParaRPr lang="it-IT" sz="3200" b="0" strike="noStrike" spc="-1">
              <a:latin typeface="Arial"/>
            </a:endParaRPr>
          </a:p>
        </p:txBody>
      </p:sp>
      <p:sp>
        <p:nvSpPr>
          <p:cNvPr id="2" name="Segnaposto data 1"/>
          <p:cNvSpPr>
            <a:spLocks noGrp="1"/>
          </p:cNvSpPr>
          <p:nvPr>
            <p:ph type="dt" idx="10"/>
          </p:nvPr>
        </p:nvSpPr>
        <p:spPr/>
        <p:txBody>
          <a:bodyPr/>
          <a:lstStyle/>
          <a:p>
            <a:pPr>
              <a:lnSpc>
                <a:spcPct val="100000"/>
              </a:lnSpc>
              <a:buNone/>
            </a:pPr>
            <a:fld id="{C8970E1D-D899-4938-A5E4-92533B0948DF}" type="datetime1">
              <a:rPr lang="it-IT" sz="1200" b="0" strike="noStrike" spc="-1" smtClean="0">
                <a:latin typeface="Times New Roman"/>
              </a:rPr>
              <a:t>20/11/2025</a:t>
            </a:fld>
            <a:endParaRPr lang="it-IT" sz="1200" b="0" strike="noStrike" spc="-1">
              <a:latin typeface="Times New Roman"/>
            </a:endParaRPr>
          </a:p>
        </p:txBody>
      </p:sp>
      <p:sp>
        <p:nvSpPr>
          <p:cNvPr id="3" name="Segnaposto piè di pagina 2"/>
          <p:cNvSpPr>
            <a:spLocks noGrp="1"/>
          </p:cNvSpPr>
          <p:nvPr>
            <p:ph type="ftr" idx="11"/>
          </p:nvPr>
        </p:nvSpPr>
        <p:spPr/>
        <p:txBody>
          <a:bodyPr/>
          <a:lstStyle/>
          <a:p>
            <a:endParaRPr lang="it-IT" sz="2400" b="0" strike="noStrike" spc="-1">
              <a:latin typeface="Times New Roman"/>
            </a:endParaRPr>
          </a:p>
        </p:txBody>
      </p:sp>
      <p:sp>
        <p:nvSpPr>
          <p:cNvPr id="4" name="Segnaposto numero diapositiva 3"/>
          <p:cNvSpPr>
            <a:spLocks noGrp="1"/>
          </p:cNvSpPr>
          <p:nvPr>
            <p:ph type="sldNum" idx="12"/>
          </p:nvPr>
        </p:nvSpPr>
        <p:spPr/>
        <p:txBody>
          <a:bodyPr/>
          <a:lstStyle/>
          <a:p>
            <a:pPr algn="r">
              <a:lnSpc>
                <a:spcPct val="100000"/>
              </a:lnSpc>
              <a:buNone/>
            </a:pPr>
            <a:fld id="{3B70B6CB-6BF0-4D8F-BE73-8C1F43D33C85}" type="slidenum">
              <a:rPr lang="it-IT" sz="1200" b="0" strike="noStrike" spc="-1" smtClean="0">
                <a:solidFill>
                  <a:srgbClr val="8B8B8B"/>
                </a:solidFill>
                <a:latin typeface="Calibri"/>
              </a:rPr>
              <a:t>‹N›</a:t>
            </a:fld>
            <a:endParaRPr lang="it-IT" sz="1200" b="0" strike="noStrike" spc="-1">
              <a:latin typeface="Times New Roman"/>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6" name="PlaceHolder 1"/>
          <p:cNvSpPr>
            <a:spLocks noGrp="1"/>
          </p:cNvSpPr>
          <p:nvPr>
            <p:ph type="title"/>
          </p:nvPr>
        </p:nvSpPr>
        <p:spPr>
          <a:xfrm>
            <a:off x="838080" y="365040"/>
            <a:ext cx="10515240" cy="1325160"/>
          </a:xfrm>
          <a:prstGeom prst="rect">
            <a:avLst/>
          </a:prstGeom>
          <a:noFill/>
          <a:ln w="0">
            <a:noFill/>
          </a:ln>
        </p:spPr>
        <p:txBody>
          <a:bodyPr lIns="0" tIns="0" rIns="0" bIns="0" anchor="ctr">
            <a:noAutofit/>
          </a:bodyPr>
          <a:lstStyle/>
          <a:p>
            <a:endParaRPr lang="it-IT" sz="1800" b="0" strike="noStrike" spc="-1">
              <a:solidFill>
                <a:srgbClr val="000000"/>
              </a:solidFill>
              <a:latin typeface="Calibri"/>
            </a:endParaRPr>
          </a:p>
        </p:txBody>
      </p:sp>
      <p:sp>
        <p:nvSpPr>
          <p:cNvPr id="7" name="PlaceHolder 2"/>
          <p:cNvSpPr>
            <a:spLocks noGrp="1"/>
          </p:cNvSpPr>
          <p:nvPr>
            <p:ph type="subTitle"/>
          </p:nvPr>
        </p:nvSpPr>
        <p:spPr>
          <a:xfrm>
            <a:off x="609480" y="1604520"/>
            <a:ext cx="10972440" cy="3977280"/>
          </a:xfrm>
          <a:prstGeom prst="rect">
            <a:avLst/>
          </a:prstGeom>
          <a:noFill/>
          <a:ln w="0">
            <a:noFill/>
          </a:ln>
        </p:spPr>
        <p:txBody>
          <a:bodyPr lIns="0" tIns="0" rIns="0" bIns="0" anchor="ctr">
            <a:noAutofit/>
          </a:bodyPr>
          <a:lstStyle/>
          <a:p>
            <a:pPr algn="ctr">
              <a:buNone/>
            </a:pPr>
            <a:endParaRPr lang="it-IT" sz="3200" b="0" strike="noStrike" spc="-1">
              <a:latin typeface="Arial"/>
            </a:endParaRPr>
          </a:p>
        </p:txBody>
      </p:sp>
      <p:sp>
        <p:nvSpPr>
          <p:cNvPr id="2" name="Segnaposto data 1"/>
          <p:cNvSpPr>
            <a:spLocks noGrp="1"/>
          </p:cNvSpPr>
          <p:nvPr>
            <p:ph type="dt" idx="10"/>
          </p:nvPr>
        </p:nvSpPr>
        <p:spPr/>
        <p:txBody>
          <a:bodyPr/>
          <a:lstStyle/>
          <a:p>
            <a:pPr>
              <a:lnSpc>
                <a:spcPct val="100000"/>
              </a:lnSpc>
              <a:buNone/>
            </a:pPr>
            <a:fld id="{9EC25928-6959-47EB-8906-8562C094A7E2}" type="datetime1">
              <a:rPr lang="it-IT" sz="1200" b="0" strike="noStrike" spc="-1" smtClean="0">
                <a:latin typeface="Times New Roman"/>
              </a:rPr>
              <a:t>20/11/2025</a:t>
            </a:fld>
            <a:endParaRPr lang="it-IT" sz="1200" b="0" strike="noStrike" spc="-1">
              <a:latin typeface="Times New Roman"/>
            </a:endParaRPr>
          </a:p>
        </p:txBody>
      </p:sp>
      <p:sp>
        <p:nvSpPr>
          <p:cNvPr id="3" name="Segnaposto piè di pagina 2"/>
          <p:cNvSpPr>
            <a:spLocks noGrp="1"/>
          </p:cNvSpPr>
          <p:nvPr>
            <p:ph type="ftr" idx="11"/>
          </p:nvPr>
        </p:nvSpPr>
        <p:spPr/>
        <p:txBody>
          <a:bodyPr/>
          <a:lstStyle/>
          <a:p>
            <a:endParaRPr lang="it-IT" sz="2400" b="0" strike="noStrike" spc="-1">
              <a:latin typeface="Times New Roman"/>
            </a:endParaRPr>
          </a:p>
        </p:txBody>
      </p:sp>
      <p:sp>
        <p:nvSpPr>
          <p:cNvPr id="4" name="Segnaposto numero diapositiva 3"/>
          <p:cNvSpPr>
            <a:spLocks noGrp="1"/>
          </p:cNvSpPr>
          <p:nvPr>
            <p:ph type="sldNum" idx="12"/>
          </p:nvPr>
        </p:nvSpPr>
        <p:spPr/>
        <p:txBody>
          <a:bodyPr/>
          <a:lstStyle/>
          <a:p>
            <a:pPr algn="r">
              <a:lnSpc>
                <a:spcPct val="100000"/>
              </a:lnSpc>
              <a:buNone/>
            </a:pPr>
            <a:fld id="{624B4DDE-E861-4829-B43C-5BFEDBE11D9E}" type="slidenum">
              <a:rPr lang="it-IT" sz="1200" b="0" strike="noStrike" spc="-1" smtClean="0">
                <a:solidFill>
                  <a:srgbClr val="8B8B8B"/>
                </a:solidFill>
                <a:latin typeface="Calibri"/>
              </a:rPr>
              <a:t>‹N›</a:t>
            </a:fld>
            <a:endParaRPr lang="it-IT" sz="1200" b="0" strike="noStrike" spc="-1">
              <a:latin typeface="Times New Roman"/>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57" name="PlaceHolder 1"/>
          <p:cNvSpPr>
            <a:spLocks noGrp="1"/>
          </p:cNvSpPr>
          <p:nvPr>
            <p:ph type="title"/>
          </p:nvPr>
        </p:nvSpPr>
        <p:spPr>
          <a:xfrm>
            <a:off x="838080" y="365040"/>
            <a:ext cx="10515240" cy="1325160"/>
          </a:xfrm>
          <a:prstGeom prst="rect">
            <a:avLst/>
          </a:prstGeom>
          <a:noFill/>
          <a:ln w="0">
            <a:noFill/>
          </a:ln>
        </p:spPr>
        <p:txBody>
          <a:bodyPr lIns="0" tIns="0" rIns="0" bIns="0" anchor="ctr">
            <a:noAutofit/>
          </a:bodyPr>
          <a:lstStyle/>
          <a:p>
            <a:endParaRPr lang="it-IT" sz="1800" b="0" strike="noStrike" spc="-1">
              <a:solidFill>
                <a:srgbClr val="000000"/>
              </a:solidFill>
              <a:latin typeface="Calibri"/>
            </a:endParaRPr>
          </a:p>
        </p:txBody>
      </p:sp>
      <p:sp>
        <p:nvSpPr>
          <p:cNvPr id="58" name="PlaceHolder 2"/>
          <p:cNvSpPr>
            <a:spLocks noGrp="1"/>
          </p:cNvSpPr>
          <p:nvPr>
            <p:ph/>
          </p:nvPr>
        </p:nvSpPr>
        <p:spPr>
          <a:xfrm>
            <a:off x="609480" y="1604520"/>
            <a:ext cx="5354280" cy="1896840"/>
          </a:xfrm>
          <a:prstGeom prst="rect">
            <a:avLst/>
          </a:prstGeom>
          <a:noFill/>
          <a:ln w="0">
            <a:noFill/>
          </a:ln>
        </p:spPr>
        <p:txBody>
          <a:bodyPr lIns="0" tIns="0" rIns="0" bIns="0" anchor="t">
            <a:normAutofit/>
          </a:bodyPr>
          <a:lstStyle/>
          <a:p>
            <a:endParaRPr lang="it-IT" sz="2800" b="0" strike="noStrike" spc="-1">
              <a:solidFill>
                <a:srgbClr val="000000"/>
              </a:solidFill>
              <a:latin typeface="Calibri"/>
            </a:endParaRPr>
          </a:p>
        </p:txBody>
      </p:sp>
      <p:sp>
        <p:nvSpPr>
          <p:cNvPr id="59" name="PlaceHolder 3"/>
          <p:cNvSpPr>
            <a:spLocks noGrp="1"/>
          </p:cNvSpPr>
          <p:nvPr>
            <p:ph/>
          </p:nvPr>
        </p:nvSpPr>
        <p:spPr>
          <a:xfrm>
            <a:off x="6231960" y="1604520"/>
            <a:ext cx="5354280" cy="3977280"/>
          </a:xfrm>
          <a:prstGeom prst="rect">
            <a:avLst/>
          </a:prstGeom>
          <a:noFill/>
          <a:ln w="0">
            <a:noFill/>
          </a:ln>
        </p:spPr>
        <p:txBody>
          <a:bodyPr lIns="0" tIns="0" rIns="0" bIns="0" anchor="t">
            <a:normAutofit/>
          </a:bodyPr>
          <a:lstStyle/>
          <a:p>
            <a:endParaRPr lang="it-IT" sz="2800" b="0" strike="noStrike" spc="-1">
              <a:solidFill>
                <a:srgbClr val="000000"/>
              </a:solidFill>
              <a:latin typeface="Calibri"/>
            </a:endParaRPr>
          </a:p>
        </p:txBody>
      </p:sp>
      <p:sp>
        <p:nvSpPr>
          <p:cNvPr id="60" name="PlaceHolder 4"/>
          <p:cNvSpPr>
            <a:spLocks noGrp="1"/>
          </p:cNvSpPr>
          <p:nvPr>
            <p:ph/>
          </p:nvPr>
        </p:nvSpPr>
        <p:spPr>
          <a:xfrm>
            <a:off x="609480" y="3682080"/>
            <a:ext cx="5354280" cy="1896840"/>
          </a:xfrm>
          <a:prstGeom prst="rect">
            <a:avLst/>
          </a:prstGeom>
          <a:noFill/>
          <a:ln w="0">
            <a:noFill/>
          </a:ln>
        </p:spPr>
        <p:txBody>
          <a:bodyPr lIns="0" tIns="0" rIns="0" bIns="0" anchor="t">
            <a:normAutofit/>
          </a:bodyPr>
          <a:lstStyle/>
          <a:p>
            <a:endParaRPr lang="it-IT" sz="2800" b="0" strike="noStrike" spc="-1">
              <a:solidFill>
                <a:srgbClr val="000000"/>
              </a:solidFill>
              <a:latin typeface="Calibri"/>
            </a:endParaRPr>
          </a:p>
        </p:txBody>
      </p:sp>
      <p:sp>
        <p:nvSpPr>
          <p:cNvPr id="2" name="Segnaposto data 1"/>
          <p:cNvSpPr>
            <a:spLocks noGrp="1"/>
          </p:cNvSpPr>
          <p:nvPr>
            <p:ph type="dt" idx="10"/>
          </p:nvPr>
        </p:nvSpPr>
        <p:spPr/>
        <p:txBody>
          <a:bodyPr/>
          <a:lstStyle/>
          <a:p>
            <a:pPr>
              <a:lnSpc>
                <a:spcPct val="100000"/>
              </a:lnSpc>
              <a:buNone/>
            </a:pPr>
            <a:fld id="{4B624E77-EDF5-4F59-B70F-8635B65D501E}" type="datetime1">
              <a:rPr lang="it-IT" sz="1200" b="0" strike="noStrike" spc="-1" smtClean="0">
                <a:latin typeface="Times New Roman"/>
              </a:rPr>
              <a:t>20/11/2025</a:t>
            </a:fld>
            <a:endParaRPr lang="it-IT" sz="1200" b="0" strike="noStrike" spc="-1">
              <a:latin typeface="Times New Roman"/>
            </a:endParaRPr>
          </a:p>
        </p:txBody>
      </p:sp>
      <p:sp>
        <p:nvSpPr>
          <p:cNvPr id="3" name="Segnaposto piè di pagina 2"/>
          <p:cNvSpPr>
            <a:spLocks noGrp="1"/>
          </p:cNvSpPr>
          <p:nvPr>
            <p:ph type="ftr" idx="11"/>
          </p:nvPr>
        </p:nvSpPr>
        <p:spPr/>
        <p:txBody>
          <a:bodyPr/>
          <a:lstStyle/>
          <a:p>
            <a:endParaRPr lang="it-IT" sz="2400" b="0" strike="noStrike" spc="-1">
              <a:latin typeface="Times New Roman"/>
            </a:endParaRPr>
          </a:p>
        </p:txBody>
      </p:sp>
      <p:sp>
        <p:nvSpPr>
          <p:cNvPr id="4" name="Segnaposto numero diapositiva 3"/>
          <p:cNvSpPr>
            <a:spLocks noGrp="1"/>
          </p:cNvSpPr>
          <p:nvPr>
            <p:ph type="sldNum" idx="12"/>
          </p:nvPr>
        </p:nvSpPr>
        <p:spPr/>
        <p:txBody>
          <a:bodyPr/>
          <a:lstStyle/>
          <a:p>
            <a:pPr algn="r">
              <a:lnSpc>
                <a:spcPct val="100000"/>
              </a:lnSpc>
              <a:buNone/>
            </a:pPr>
            <a:fld id="{3B70B6CB-6BF0-4D8F-BE73-8C1F43D33C85}" type="slidenum">
              <a:rPr lang="it-IT" sz="1200" b="0" strike="noStrike" spc="-1" smtClean="0">
                <a:solidFill>
                  <a:srgbClr val="8B8B8B"/>
                </a:solidFill>
                <a:latin typeface="Calibri"/>
              </a:rPr>
              <a:t>‹N›</a:t>
            </a:fld>
            <a:endParaRPr lang="it-IT" sz="1200" b="0" strike="noStrike" spc="-1">
              <a:latin typeface="Times New Roman"/>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61" name="PlaceHolder 1"/>
          <p:cNvSpPr>
            <a:spLocks noGrp="1"/>
          </p:cNvSpPr>
          <p:nvPr>
            <p:ph type="title"/>
          </p:nvPr>
        </p:nvSpPr>
        <p:spPr>
          <a:xfrm>
            <a:off x="838080" y="365040"/>
            <a:ext cx="10515240" cy="1325160"/>
          </a:xfrm>
          <a:prstGeom prst="rect">
            <a:avLst/>
          </a:prstGeom>
          <a:noFill/>
          <a:ln w="0">
            <a:noFill/>
          </a:ln>
        </p:spPr>
        <p:txBody>
          <a:bodyPr lIns="0" tIns="0" rIns="0" bIns="0" anchor="ctr">
            <a:noAutofit/>
          </a:bodyPr>
          <a:lstStyle/>
          <a:p>
            <a:endParaRPr lang="it-IT" sz="1800" b="0" strike="noStrike" spc="-1">
              <a:solidFill>
                <a:srgbClr val="000000"/>
              </a:solidFill>
              <a:latin typeface="Calibri"/>
            </a:endParaRPr>
          </a:p>
        </p:txBody>
      </p:sp>
      <p:sp>
        <p:nvSpPr>
          <p:cNvPr id="62" name="PlaceHolder 2"/>
          <p:cNvSpPr>
            <a:spLocks noGrp="1"/>
          </p:cNvSpPr>
          <p:nvPr>
            <p:ph/>
          </p:nvPr>
        </p:nvSpPr>
        <p:spPr>
          <a:xfrm>
            <a:off x="609480" y="1604520"/>
            <a:ext cx="5354280" cy="3977280"/>
          </a:xfrm>
          <a:prstGeom prst="rect">
            <a:avLst/>
          </a:prstGeom>
          <a:noFill/>
          <a:ln w="0">
            <a:noFill/>
          </a:ln>
        </p:spPr>
        <p:txBody>
          <a:bodyPr lIns="0" tIns="0" rIns="0" bIns="0" anchor="t">
            <a:normAutofit/>
          </a:bodyPr>
          <a:lstStyle/>
          <a:p>
            <a:endParaRPr lang="it-IT" sz="2800" b="0" strike="noStrike" spc="-1">
              <a:solidFill>
                <a:srgbClr val="000000"/>
              </a:solidFill>
              <a:latin typeface="Calibri"/>
            </a:endParaRPr>
          </a:p>
        </p:txBody>
      </p:sp>
      <p:sp>
        <p:nvSpPr>
          <p:cNvPr id="63" name="PlaceHolder 3"/>
          <p:cNvSpPr>
            <a:spLocks noGrp="1"/>
          </p:cNvSpPr>
          <p:nvPr>
            <p:ph/>
          </p:nvPr>
        </p:nvSpPr>
        <p:spPr>
          <a:xfrm>
            <a:off x="6231960" y="1604520"/>
            <a:ext cx="5354280" cy="1896840"/>
          </a:xfrm>
          <a:prstGeom prst="rect">
            <a:avLst/>
          </a:prstGeom>
          <a:noFill/>
          <a:ln w="0">
            <a:noFill/>
          </a:ln>
        </p:spPr>
        <p:txBody>
          <a:bodyPr lIns="0" tIns="0" rIns="0" bIns="0" anchor="t">
            <a:normAutofit/>
          </a:bodyPr>
          <a:lstStyle/>
          <a:p>
            <a:endParaRPr lang="it-IT" sz="2800" b="0" strike="noStrike" spc="-1">
              <a:solidFill>
                <a:srgbClr val="000000"/>
              </a:solidFill>
              <a:latin typeface="Calibri"/>
            </a:endParaRPr>
          </a:p>
        </p:txBody>
      </p:sp>
      <p:sp>
        <p:nvSpPr>
          <p:cNvPr id="64" name="PlaceHolder 4"/>
          <p:cNvSpPr>
            <a:spLocks noGrp="1"/>
          </p:cNvSpPr>
          <p:nvPr>
            <p:ph/>
          </p:nvPr>
        </p:nvSpPr>
        <p:spPr>
          <a:xfrm>
            <a:off x="6231960" y="3682080"/>
            <a:ext cx="5354280" cy="1896840"/>
          </a:xfrm>
          <a:prstGeom prst="rect">
            <a:avLst/>
          </a:prstGeom>
          <a:noFill/>
          <a:ln w="0">
            <a:noFill/>
          </a:ln>
        </p:spPr>
        <p:txBody>
          <a:bodyPr lIns="0" tIns="0" rIns="0" bIns="0" anchor="t">
            <a:normAutofit/>
          </a:bodyPr>
          <a:lstStyle/>
          <a:p>
            <a:endParaRPr lang="it-IT" sz="2800" b="0" strike="noStrike" spc="-1">
              <a:solidFill>
                <a:srgbClr val="000000"/>
              </a:solidFill>
              <a:latin typeface="Calibri"/>
            </a:endParaRPr>
          </a:p>
        </p:txBody>
      </p:sp>
      <p:sp>
        <p:nvSpPr>
          <p:cNvPr id="2" name="Segnaposto data 1"/>
          <p:cNvSpPr>
            <a:spLocks noGrp="1"/>
          </p:cNvSpPr>
          <p:nvPr>
            <p:ph type="dt" idx="10"/>
          </p:nvPr>
        </p:nvSpPr>
        <p:spPr/>
        <p:txBody>
          <a:bodyPr/>
          <a:lstStyle/>
          <a:p>
            <a:pPr>
              <a:lnSpc>
                <a:spcPct val="100000"/>
              </a:lnSpc>
              <a:buNone/>
            </a:pPr>
            <a:fld id="{1D8E19A2-1C31-4E69-BC52-1D14C9501ABE}" type="datetime1">
              <a:rPr lang="it-IT" sz="1200" b="0" strike="noStrike" spc="-1" smtClean="0">
                <a:latin typeface="Times New Roman"/>
              </a:rPr>
              <a:t>20/11/2025</a:t>
            </a:fld>
            <a:endParaRPr lang="it-IT" sz="1200" b="0" strike="noStrike" spc="-1">
              <a:latin typeface="Times New Roman"/>
            </a:endParaRPr>
          </a:p>
        </p:txBody>
      </p:sp>
      <p:sp>
        <p:nvSpPr>
          <p:cNvPr id="3" name="Segnaposto piè di pagina 2"/>
          <p:cNvSpPr>
            <a:spLocks noGrp="1"/>
          </p:cNvSpPr>
          <p:nvPr>
            <p:ph type="ftr" idx="11"/>
          </p:nvPr>
        </p:nvSpPr>
        <p:spPr/>
        <p:txBody>
          <a:bodyPr/>
          <a:lstStyle/>
          <a:p>
            <a:endParaRPr lang="it-IT" sz="2400" b="0" strike="noStrike" spc="-1">
              <a:latin typeface="Times New Roman"/>
            </a:endParaRPr>
          </a:p>
        </p:txBody>
      </p:sp>
      <p:sp>
        <p:nvSpPr>
          <p:cNvPr id="4" name="Segnaposto numero diapositiva 3"/>
          <p:cNvSpPr>
            <a:spLocks noGrp="1"/>
          </p:cNvSpPr>
          <p:nvPr>
            <p:ph type="sldNum" idx="12"/>
          </p:nvPr>
        </p:nvSpPr>
        <p:spPr/>
        <p:txBody>
          <a:bodyPr/>
          <a:lstStyle/>
          <a:p>
            <a:pPr algn="r">
              <a:lnSpc>
                <a:spcPct val="100000"/>
              </a:lnSpc>
              <a:buNone/>
            </a:pPr>
            <a:fld id="{3B70B6CB-6BF0-4D8F-BE73-8C1F43D33C85}" type="slidenum">
              <a:rPr lang="it-IT" sz="1200" b="0" strike="noStrike" spc="-1" smtClean="0">
                <a:solidFill>
                  <a:srgbClr val="8B8B8B"/>
                </a:solidFill>
                <a:latin typeface="Calibri"/>
              </a:rPr>
              <a:t>‹N›</a:t>
            </a:fld>
            <a:endParaRPr lang="it-IT" sz="1200" b="0" strike="noStrike" spc="-1">
              <a:latin typeface="Times New Roman"/>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65" name="PlaceHolder 1"/>
          <p:cNvSpPr>
            <a:spLocks noGrp="1"/>
          </p:cNvSpPr>
          <p:nvPr>
            <p:ph type="title"/>
          </p:nvPr>
        </p:nvSpPr>
        <p:spPr>
          <a:xfrm>
            <a:off x="838080" y="365040"/>
            <a:ext cx="10515240" cy="1325160"/>
          </a:xfrm>
          <a:prstGeom prst="rect">
            <a:avLst/>
          </a:prstGeom>
          <a:noFill/>
          <a:ln w="0">
            <a:noFill/>
          </a:ln>
        </p:spPr>
        <p:txBody>
          <a:bodyPr lIns="0" tIns="0" rIns="0" bIns="0" anchor="ctr">
            <a:noAutofit/>
          </a:bodyPr>
          <a:lstStyle/>
          <a:p>
            <a:endParaRPr lang="it-IT" sz="1800" b="0" strike="noStrike" spc="-1">
              <a:solidFill>
                <a:srgbClr val="000000"/>
              </a:solidFill>
              <a:latin typeface="Calibri"/>
            </a:endParaRPr>
          </a:p>
        </p:txBody>
      </p:sp>
      <p:sp>
        <p:nvSpPr>
          <p:cNvPr id="66" name="PlaceHolder 2"/>
          <p:cNvSpPr>
            <a:spLocks noGrp="1"/>
          </p:cNvSpPr>
          <p:nvPr>
            <p:ph/>
          </p:nvPr>
        </p:nvSpPr>
        <p:spPr>
          <a:xfrm>
            <a:off x="609480" y="1604520"/>
            <a:ext cx="5354280" cy="1896840"/>
          </a:xfrm>
          <a:prstGeom prst="rect">
            <a:avLst/>
          </a:prstGeom>
          <a:noFill/>
          <a:ln w="0">
            <a:noFill/>
          </a:ln>
        </p:spPr>
        <p:txBody>
          <a:bodyPr lIns="0" tIns="0" rIns="0" bIns="0" anchor="t">
            <a:normAutofit/>
          </a:bodyPr>
          <a:lstStyle/>
          <a:p>
            <a:endParaRPr lang="it-IT" sz="2800" b="0" strike="noStrike" spc="-1">
              <a:solidFill>
                <a:srgbClr val="000000"/>
              </a:solidFill>
              <a:latin typeface="Calibri"/>
            </a:endParaRPr>
          </a:p>
        </p:txBody>
      </p:sp>
      <p:sp>
        <p:nvSpPr>
          <p:cNvPr id="67" name="PlaceHolder 3"/>
          <p:cNvSpPr>
            <a:spLocks noGrp="1"/>
          </p:cNvSpPr>
          <p:nvPr>
            <p:ph/>
          </p:nvPr>
        </p:nvSpPr>
        <p:spPr>
          <a:xfrm>
            <a:off x="6231960" y="1604520"/>
            <a:ext cx="5354280" cy="1896840"/>
          </a:xfrm>
          <a:prstGeom prst="rect">
            <a:avLst/>
          </a:prstGeom>
          <a:noFill/>
          <a:ln w="0">
            <a:noFill/>
          </a:ln>
        </p:spPr>
        <p:txBody>
          <a:bodyPr lIns="0" tIns="0" rIns="0" bIns="0" anchor="t">
            <a:normAutofit/>
          </a:bodyPr>
          <a:lstStyle/>
          <a:p>
            <a:endParaRPr lang="it-IT" sz="2800" b="0" strike="noStrike" spc="-1">
              <a:solidFill>
                <a:srgbClr val="000000"/>
              </a:solidFill>
              <a:latin typeface="Calibri"/>
            </a:endParaRPr>
          </a:p>
        </p:txBody>
      </p:sp>
      <p:sp>
        <p:nvSpPr>
          <p:cNvPr id="68" name="PlaceHolder 4"/>
          <p:cNvSpPr>
            <a:spLocks noGrp="1"/>
          </p:cNvSpPr>
          <p:nvPr>
            <p:ph/>
          </p:nvPr>
        </p:nvSpPr>
        <p:spPr>
          <a:xfrm>
            <a:off x="609480" y="3682080"/>
            <a:ext cx="10972440" cy="1896840"/>
          </a:xfrm>
          <a:prstGeom prst="rect">
            <a:avLst/>
          </a:prstGeom>
          <a:noFill/>
          <a:ln w="0">
            <a:noFill/>
          </a:ln>
        </p:spPr>
        <p:txBody>
          <a:bodyPr lIns="0" tIns="0" rIns="0" bIns="0" anchor="t">
            <a:normAutofit/>
          </a:bodyPr>
          <a:lstStyle/>
          <a:p>
            <a:endParaRPr lang="it-IT" sz="2800" b="0" strike="noStrike" spc="-1">
              <a:solidFill>
                <a:srgbClr val="000000"/>
              </a:solidFill>
              <a:latin typeface="Calibri"/>
            </a:endParaRPr>
          </a:p>
        </p:txBody>
      </p:sp>
      <p:sp>
        <p:nvSpPr>
          <p:cNvPr id="2" name="Segnaposto data 1"/>
          <p:cNvSpPr>
            <a:spLocks noGrp="1"/>
          </p:cNvSpPr>
          <p:nvPr>
            <p:ph type="dt" idx="10"/>
          </p:nvPr>
        </p:nvSpPr>
        <p:spPr/>
        <p:txBody>
          <a:bodyPr/>
          <a:lstStyle/>
          <a:p>
            <a:pPr>
              <a:lnSpc>
                <a:spcPct val="100000"/>
              </a:lnSpc>
              <a:buNone/>
            </a:pPr>
            <a:fld id="{9F6228A4-6D20-4246-A7FA-426838EE49C8}" type="datetime1">
              <a:rPr lang="it-IT" sz="1200" b="0" strike="noStrike" spc="-1" smtClean="0">
                <a:latin typeface="Times New Roman"/>
              </a:rPr>
              <a:t>20/11/2025</a:t>
            </a:fld>
            <a:endParaRPr lang="it-IT" sz="1200" b="0" strike="noStrike" spc="-1">
              <a:latin typeface="Times New Roman"/>
            </a:endParaRPr>
          </a:p>
        </p:txBody>
      </p:sp>
      <p:sp>
        <p:nvSpPr>
          <p:cNvPr id="3" name="Segnaposto piè di pagina 2"/>
          <p:cNvSpPr>
            <a:spLocks noGrp="1"/>
          </p:cNvSpPr>
          <p:nvPr>
            <p:ph type="ftr" idx="11"/>
          </p:nvPr>
        </p:nvSpPr>
        <p:spPr/>
        <p:txBody>
          <a:bodyPr/>
          <a:lstStyle/>
          <a:p>
            <a:endParaRPr lang="it-IT" sz="2400" b="0" strike="noStrike" spc="-1">
              <a:latin typeface="Times New Roman"/>
            </a:endParaRPr>
          </a:p>
        </p:txBody>
      </p:sp>
      <p:sp>
        <p:nvSpPr>
          <p:cNvPr id="4" name="Segnaposto numero diapositiva 3"/>
          <p:cNvSpPr>
            <a:spLocks noGrp="1"/>
          </p:cNvSpPr>
          <p:nvPr>
            <p:ph type="sldNum" idx="12"/>
          </p:nvPr>
        </p:nvSpPr>
        <p:spPr/>
        <p:txBody>
          <a:bodyPr/>
          <a:lstStyle/>
          <a:p>
            <a:pPr algn="r">
              <a:lnSpc>
                <a:spcPct val="100000"/>
              </a:lnSpc>
              <a:buNone/>
            </a:pPr>
            <a:fld id="{3B70B6CB-6BF0-4D8F-BE73-8C1F43D33C85}" type="slidenum">
              <a:rPr lang="it-IT" sz="1200" b="0" strike="noStrike" spc="-1" smtClean="0">
                <a:solidFill>
                  <a:srgbClr val="8B8B8B"/>
                </a:solidFill>
                <a:latin typeface="Calibri"/>
              </a:rPr>
              <a:t>‹N›</a:t>
            </a:fld>
            <a:endParaRPr lang="it-IT" sz="1200" b="0" strike="noStrike" spc="-1">
              <a:latin typeface="Times New Roman"/>
            </a:endParaRP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69" name="PlaceHolder 1"/>
          <p:cNvSpPr>
            <a:spLocks noGrp="1"/>
          </p:cNvSpPr>
          <p:nvPr>
            <p:ph type="title"/>
          </p:nvPr>
        </p:nvSpPr>
        <p:spPr>
          <a:xfrm>
            <a:off x="838080" y="365040"/>
            <a:ext cx="10515240" cy="1325160"/>
          </a:xfrm>
          <a:prstGeom prst="rect">
            <a:avLst/>
          </a:prstGeom>
          <a:noFill/>
          <a:ln w="0">
            <a:noFill/>
          </a:ln>
        </p:spPr>
        <p:txBody>
          <a:bodyPr lIns="0" tIns="0" rIns="0" bIns="0" anchor="ctr">
            <a:noAutofit/>
          </a:bodyPr>
          <a:lstStyle/>
          <a:p>
            <a:endParaRPr lang="it-IT" sz="1800" b="0" strike="noStrike" spc="-1">
              <a:solidFill>
                <a:srgbClr val="000000"/>
              </a:solidFill>
              <a:latin typeface="Calibri"/>
            </a:endParaRPr>
          </a:p>
        </p:txBody>
      </p:sp>
      <p:sp>
        <p:nvSpPr>
          <p:cNvPr id="70" name="PlaceHolder 2"/>
          <p:cNvSpPr>
            <a:spLocks noGrp="1"/>
          </p:cNvSpPr>
          <p:nvPr>
            <p:ph/>
          </p:nvPr>
        </p:nvSpPr>
        <p:spPr>
          <a:xfrm>
            <a:off x="609480" y="1604520"/>
            <a:ext cx="10972440" cy="1896840"/>
          </a:xfrm>
          <a:prstGeom prst="rect">
            <a:avLst/>
          </a:prstGeom>
          <a:noFill/>
          <a:ln w="0">
            <a:noFill/>
          </a:ln>
        </p:spPr>
        <p:txBody>
          <a:bodyPr lIns="0" tIns="0" rIns="0" bIns="0" anchor="t">
            <a:normAutofit/>
          </a:bodyPr>
          <a:lstStyle/>
          <a:p>
            <a:endParaRPr lang="it-IT" sz="2800" b="0" strike="noStrike" spc="-1">
              <a:solidFill>
                <a:srgbClr val="000000"/>
              </a:solidFill>
              <a:latin typeface="Calibri"/>
            </a:endParaRPr>
          </a:p>
        </p:txBody>
      </p:sp>
      <p:sp>
        <p:nvSpPr>
          <p:cNvPr id="71" name="PlaceHolder 3"/>
          <p:cNvSpPr>
            <a:spLocks noGrp="1"/>
          </p:cNvSpPr>
          <p:nvPr>
            <p:ph/>
          </p:nvPr>
        </p:nvSpPr>
        <p:spPr>
          <a:xfrm>
            <a:off x="609480" y="3682080"/>
            <a:ext cx="10972440" cy="1896840"/>
          </a:xfrm>
          <a:prstGeom prst="rect">
            <a:avLst/>
          </a:prstGeom>
          <a:noFill/>
          <a:ln w="0">
            <a:noFill/>
          </a:ln>
        </p:spPr>
        <p:txBody>
          <a:bodyPr lIns="0" tIns="0" rIns="0" bIns="0" anchor="t">
            <a:normAutofit/>
          </a:bodyPr>
          <a:lstStyle/>
          <a:p>
            <a:endParaRPr lang="it-IT" sz="2800" b="0" strike="noStrike" spc="-1">
              <a:solidFill>
                <a:srgbClr val="000000"/>
              </a:solidFill>
              <a:latin typeface="Calibri"/>
            </a:endParaRPr>
          </a:p>
        </p:txBody>
      </p:sp>
      <p:sp>
        <p:nvSpPr>
          <p:cNvPr id="2" name="Segnaposto data 1"/>
          <p:cNvSpPr>
            <a:spLocks noGrp="1"/>
          </p:cNvSpPr>
          <p:nvPr>
            <p:ph type="dt" idx="10"/>
          </p:nvPr>
        </p:nvSpPr>
        <p:spPr/>
        <p:txBody>
          <a:bodyPr/>
          <a:lstStyle/>
          <a:p>
            <a:pPr>
              <a:lnSpc>
                <a:spcPct val="100000"/>
              </a:lnSpc>
              <a:buNone/>
            </a:pPr>
            <a:fld id="{242D4006-82B7-49A0-B98D-18F17C27E63E}" type="datetime1">
              <a:rPr lang="it-IT" sz="1200" b="0" strike="noStrike" spc="-1" smtClean="0">
                <a:latin typeface="Times New Roman"/>
              </a:rPr>
              <a:t>20/11/2025</a:t>
            </a:fld>
            <a:endParaRPr lang="it-IT" sz="1200" b="0" strike="noStrike" spc="-1">
              <a:latin typeface="Times New Roman"/>
            </a:endParaRPr>
          </a:p>
        </p:txBody>
      </p:sp>
      <p:sp>
        <p:nvSpPr>
          <p:cNvPr id="3" name="Segnaposto piè di pagina 2"/>
          <p:cNvSpPr>
            <a:spLocks noGrp="1"/>
          </p:cNvSpPr>
          <p:nvPr>
            <p:ph type="ftr" idx="11"/>
          </p:nvPr>
        </p:nvSpPr>
        <p:spPr/>
        <p:txBody>
          <a:bodyPr/>
          <a:lstStyle/>
          <a:p>
            <a:endParaRPr lang="it-IT" sz="2400" b="0" strike="noStrike" spc="-1">
              <a:latin typeface="Times New Roman"/>
            </a:endParaRPr>
          </a:p>
        </p:txBody>
      </p:sp>
      <p:sp>
        <p:nvSpPr>
          <p:cNvPr id="4" name="Segnaposto numero diapositiva 3"/>
          <p:cNvSpPr>
            <a:spLocks noGrp="1"/>
          </p:cNvSpPr>
          <p:nvPr>
            <p:ph type="sldNum" idx="12"/>
          </p:nvPr>
        </p:nvSpPr>
        <p:spPr/>
        <p:txBody>
          <a:bodyPr/>
          <a:lstStyle/>
          <a:p>
            <a:pPr algn="r">
              <a:lnSpc>
                <a:spcPct val="100000"/>
              </a:lnSpc>
              <a:buNone/>
            </a:pPr>
            <a:fld id="{3B70B6CB-6BF0-4D8F-BE73-8C1F43D33C85}" type="slidenum">
              <a:rPr lang="it-IT" sz="1200" b="0" strike="noStrike" spc="-1" smtClean="0">
                <a:solidFill>
                  <a:srgbClr val="8B8B8B"/>
                </a:solidFill>
                <a:latin typeface="Calibri"/>
              </a:rPr>
              <a:t>‹N›</a:t>
            </a:fld>
            <a:endParaRPr lang="it-IT" sz="1200" b="0" strike="noStrike" spc="-1">
              <a:latin typeface="Times New Roman"/>
            </a:endParaRPr>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72" name="PlaceHolder 1"/>
          <p:cNvSpPr>
            <a:spLocks noGrp="1"/>
          </p:cNvSpPr>
          <p:nvPr>
            <p:ph type="title"/>
          </p:nvPr>
        </p:nvSpPr>
        <p:spPr>
          <a:xfrm>
            <a:off x="838080" y="365040"/>
            <a:ext cx="10515240" cy="1325160"/>
          </a:xfrm>
          <a:prstGeom prst="rect">
            <a:avLst/>
          </a:prstGeom>
          <a:noFill/>
          <a:ln w="0">
            <a:noFill/>
          </a:ln>
        </p:spPr>
        <p:txBody>
          <a:bodyPr lIns="0" tIns="0" rIns="0" bIns="0" anchor="ctr">
            <a:noAutofit/>
          </a:bodyPr>
          <a:lstStyle/>
          <a:p>
            <a:endParaRPr lang="it-IT" sz="1800" b="0" strike="noStrike" spc="-1">
              <a:solidFill>
                <a:srgbClr val="000000"/>
              </a:solidFill>
              <a:latin typeface="Calibri"/>
            </a:endParaRPr>
          </a:p>
        </p:txBody>
      </p:sp>
      <p:sp>
        <p:nvSpPr>
          <p:cNvPr id="73" name="PlaceHolder 2"/>
          <p:cNvSpPr>
            <a:spLocks noGrp="1"/>
          </p:cNvSpPr>
          <p:nvPr>
            <p:ph/>
          </p:nvPr>
        </p:nvSpPr>
        <p:spPr>
          <a:xfrm>
            <a:off x="609480" y="1604520"/>
            <a:ext cx="5354280" cy="1896840"/>
          </a:xfrm>
          <a:prstGeom prst="rect">
            <a:avLst/>
          </a:prstGeom>
          <a:noFill/>
          <a:ln w="0">
            <a:noFill/>
          </a:ln>
        </p:spPr>
        <p:txBody>
          <a:bodyPr lIns="0" tIns="0" rIns="0" bIns="0" anchor="t">
            <a:normAutofit/>
          </a:bodyPr>
          <a:lstStyle/>
          <a:p>
            <a:endParaRPr lang="it-IT" sz="2800" b="0" strike="noStrike" spc="-1">
              <a:solidFill>
                <a:srgbClr val="000000"/>
              </a:solidFill>
              <a:latin typeface="Calibri"/>
            </a:endParaRPr>
          </a:p>
        </p:txBody>
      </p:sp>
      <p:sp>
        <p:nvSpPr>
          <p:cNvPr id="74" name="PlaceHolder 3"/>
          <p:cNvSpPr>
            <a:spLocks noGrp="1"/>
          </p:cNvSpPr>
          <p:nvPr>
            <p:ph/>
          </p:nvPr>
        </p:nvSpPr>
        <p:spPr>
          <a:xfrm>
            <a:off x="6231960" y="1604520"/>
            <a:ext cx="5354280" cy="1896840"/>
          </a:xfrm>
          <a:prstGeom prst="rect">
            <a:avLst/>
          </a:prstGeom>
          <a:noFill/>
          <a:ln w="0">
            <a:noFill/>
          </a:ln>
        </p:spPr>
        <p:txBody>
          <a:bodyPr lIns="0" tIns="0" rIns="0" bIns="0" anchor="t">
            <a:normAutofit/>
          </a:bodyPr>
          <a:lstStyle/>
          <a:p>
            <a:endParaRPr lang="it-IT" sz="2800" b="0" strike="noStrike" spc="-1">
              <a:solidFill>
                <a:srgbClr val="000000"/>
              </a:solidFill>
              <a:latin typeface="Calibri"/>
            </a:endParaRPr>
          </a:p>
        </p:txBody>
      </p:sp>
      <p:sp>
        <p:nvSpPr>
          <p:cNvPr id="75" name="PlaceHolder 4"/>
          <p:cNvSpPr>
            <a:spLocks noGrp="1"/>
          </p:cNvSpPr>
          <p:nvPr>
            <p:ph/>
          </p:nvPr>
        </p:nvSpPr>
        <p:spPr>
          <a:xfrm>
            <a:off x="609480" y="3682080"/>
            <a:ext cx="5354280" cy="1896840"/>
          </a:xfrm>
          <a:prstGeom prst="rect">
            <a:avLst/>
          </a:prstGeom>
          <a:noFill/>
          <a:ln w="0">
            <a:noFill/>
          </a:ln>
        </p:spPr>
        <p:txBody>
          <a:bodyPr lIns="0" tIns="0" rIns="0" bIns="0" anchor="t">
            <a:normAutofit/>
          </a:bodyPr>
          <a:lstStyle/>
          <a:p>
            <a:endParaRPr lang="it-IT" sz="2800" b="0" strike="noStrike" spc="-1">
              <a:solidFill>
                <a:srgbClr val="000000"/>
              </a:solidFill>
              <a:latin typeface="Calibri"/>
            </a:endParaRPr>
          </a:p>
        </p:txBody>
      </p:sp>
      <p:sp>
        <p:nvSpPr>
          <p:cNvPr id="76" name="PlaceHolder 5"/>
          <p:cNvSpPr>
            <a:spLocks noGrp="1"/>
          </p:cNvSpPr>
          <p:nvPr>
            <p:ph/>
          </p:nvPr>
        </p:nvSpPr>
        <p:spPr>
          <a:xfrm>
            <a:off x="6231960" y="3682080"/>
            <a:ext cx="5354280" cy="1896840"/>
          </a:xfrm>
          <a:prstGeom prst="rect">
            <a:avLst/>
          </a:prstGeom>
          <a:noFill/>
          <a:ln w="0">
            <a:noFill/>
          </a:ln>
        </p:spPr>
        <p:txBody>
          <a:bodyPr lIns="0" tIns="0" rIns="0" bIns="0" anchor="t">
            <a:normAutofit/>
          </a:bodyPr>
          <a:lstStyle/>
          <a:p>
            <a:endParaRPr lang="it-IT" sz="2800" b="0" strike="noStrike" spc="-1">
              <a:solidFill>
                <a:srgbClr val="000000"/>
              </a:solidFill>
              <a:latin typeface="Calibri"/>
            </a:endParaRPr>
          </a:p>
        </p:txBody>
      </p:sp>
      <p:sp>
        <p:nvSpPr>
          <p:cNvPr id="2" name="Segnaposto data 1"/>
          <p:cNvSpPr>
            <a:spLocks noGrp="1"/>
          </p:cNvSpPr>
          <p:nvPr>
            <p:ph type="dt" idx="10"/>
          </p:nvPr>
        </p:nvSpPr>
        <p:spPr/>
        <p:txBody>
          <a:bodyPr/>
          <a:lstStyle/>
          <a:p>
            <a:pPr>
              <a:lnSpc>
                <a:spcPct val="100000"/>
              </a:lnSpc>
              <a:buNone/>
            </a:pPr>
            <a:fld id="{2947A0BA-10F1-45E4-9CD5-F4AE5DE3A170}" type="datetime1">
              <a:rPr lang="it-IT" sz="1200" b="0" strike="noStrike" spc="-1" smtClean="0">
                <a:latin typeface="Times New Roman"/>
              </a:rPr>
              <a:t>20/11/2025</a:t>
            </a:fld>
            <a:endParaRPr lang="it-IT" sz="1200" b="0" strike="noStrike" spc="-1">
              <a:latin typeface="Times New Roman"/>
            </a:endParaRPr>
          </a:p>
        </p:txBody>
      </p:sp>
      <p:sp>
        <p:nvSpPr>
          <p:cNvPr id="3" name="Segnaposto piè di pagina 2"/>
          <p:cNvSpPr>
            <a:spLocks noGrp="1"/>
          </p:cNvSpPr>
          <p:nvPr>
            <p:ph type="ftr" idx="11"/>
          </p:nvPr>
        </p:nvSpPr>
        <p:spPr/>
        <p:txBody>
          <a:bodyPr/>
          <a:lstStyle/>
          <a:p>
            <a:endParaRPr lang="it-IT" sz="2400" b="0" strike="noStrike" spc="-1">
              <a:latin typeface="Times New Roman"/>
            </a:endParaRPr>
          </a:p>
        </p:txBody>
      </p:sp>
      <p:sp>
        <p:nvSpPr>
          <p:cNvPr id="4" name="Segnaposto numero diapositiva 3"/>
          <p:cNvSpPr>
            <a:spLocks noGrp="1"/>
          </p:cNvSpPr>
          <p:nvPr>
            <p:ph type="sldNum" idx="12"/>
          </p:nvPr>
        </p:nvSpPr>
        <p:spPr/>
        <p:txBody>
          <a:bodyPr/>
          <a:lstStyle/>
          <a:p>
            <a:pPr algn="r">
              <a:lnSpc>
                <a:spcPct val="100000"/>
              </a:lnSpc>
              <a:buNone/>
            </a:pPr>
            <a:fld id="{3B70B6CB-6BF0-4D8F-BE73-8C1F43D33C85}" type="slidenum">
              <a:rPr lang="it-IT" sz="1200" b="0" strike="noStrike" spc="-1" smtClean="0">
                <a:solidFill>
                  <a:srgbClr val="8B8B8B"/>
                </a:solidFill>
                <a:latin typeface="Calibri"/>
              </a:rPr>
              <a:t>‹N›</a:t>
            </a:fld>
            <a:endParaRPr lang="it-IT" sz="1200" b="0" strike="noStrike" spc="-1">
              <a:latin typeface="Times New Roman"/>
            </a:endParaRPr>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77" name="PlaceHolder 1"/>
          <p:cNvSpPr>
            <a:spLocks noGrp="1"/>
          </p:cNvSpPr>
          <p:nvPr>
            <p:ph type="title"/>
          </p:nvPr>
        </p:nvSpPr>
        <p:spPr>
          <a:xfrm>
            <a:off x="838080" y="365040"/>
            <a:ext cx="10515240" cy="1325160"/>
          </a:xfrm>
          <a:prstGeom prst="rect">
            <a:avLst/>
          </a:prstGeom>
          <a:noFill/>
          <a:ln w="0">
            <a:noFill/>
          </a:ln>
        </p:spPr>
        <p:txBody>
          <a:bodyPr lIns="0" tIns="0" rIns="0" bIns="0" anchor="ctr">
            <a:noAutofit/>
          </a:bodyPr>
          <a:lstStyle/>
          <a:p>
            <a:endParaRPr lang="it-IT" sz="1800" b="0" strike="noStrike" spc="-1">
              <a:solidFill>
                <a:srgbClr val="000000"/>
              </a:solidFill>
              <a:latin typeface="Calibri"/>
            </a:endParaRPr>
          </a:p>
        </p:txBody>
      </p:sp>
      <p:sp>
        <p:nvSpPr>
          <p:cNvPr id="78" name="PlaceHolder 2"/>
          <p:cNvSpPr>
            <a:spLocks noGrp="1"/>
          </p:cNvSpPr>
          <p:nvPr>
            <p:ph/>
          </p:nvPr>
        </p:nvSpPr>
        <p:spPr>
          <a:xfrm>
            <a:off x="609480" y="1604520"/>
            <a:ext cx="3533040" cy="1896840"/>
          </a:xfrm>
          <a:prstGeom prst="rect">
            <a:avLst/>
          </a:prstGeom>
          <a:noFill/>
          <a:ln w="0">
            <a:noFill/>
          </a:ln>
        </p:spPr>
        <p:txBody>
          <a:bodyPr lIns="0" tIns="0" rIns="0" bIns="0" anchor="t">
            <a:normAutofit/>
          </a:bodyPr>
          <a:lstStyle/>
          <a:p>
            <a:endParaRPr lang="it-IT" sz="2800" b="0" strike="noStrike" spc="-1">
              <a:solidFill>
                <a:srgbClr val="000000"/>
              </a:solidFill>
              <a:latin typeface="Calibri"/>
            </a:endParaRPr>
          </a:p>
        </p:txBody>
      </p:sp>
      <p:sp>
        <p:nvSpPr>
          <p:cNvPr id="79" name="PlaceHolder 3"/>
          <p:cNvSpPr>
            <a:spLocks noGrp="1"/>
          </p:cNvSpPr>
          <p:nvPr>
            <p:ph/>
          </p:nvPr>
        </p:nvSpPr>
        <p:spPr>
          <a:xfrm>
            <a:off x="4319640" y="1604520"/>
            <a:ext cx="3533040" cy="1896840"/>
          </a:xfrm>
          <a:prstGeom prst="rect">
            <a:avLst/>
          </a:prstGeom>
          <a:noFill/>
          <a:ln w="0">
            <a:noFill/>
          </a:ln>
        </p:spPr>
        <p:txBody>
          <a:bodyPr lIns="0" tIns="0" rIns="0" bIns="0" anchor="t">
            <a:normAutofit/>
          </a:bodyPr>
          <a:lstStyle/>
          <a:p>
            <a:endParaRPr lang="it-IT" sz="2800" b="0" strike="noStrike" spc="-1">
              <a:solidFill>
                <a:srgbClr val="000000"/>
              </a:solidFill>
              <a:latin typeface="Calibri"/>
            </a:endParaRPr>
          </a:p>
        </p:txBody>
      </p:sp>
      <p:sp>
        <p:nvSpPr>
          <p:cNvPr id="80" name="PlaceHolder 4"/>
          <p:cNvSpPr>
            <a:spLocks noGrp="1"/>
          </p:cNvSpPr>
          <p:nvPr>
            <p:ph/>
          </p:nvPr>
        </p:nvSpPr>
        <p:spPr>
          <a:xfrm>
            <a:off x="8029800" y="1604520"/>
            <a:ext cx="3533040" cy="1896840"/>
          </a:xfrm>
          <a:prstGeom prst="rect">
            <a:avLst/>
          </a:prstGeom>
          <a:noFill/>
          <a:ln w="0">
            <a:noFill/>
          </a:ln>
        </p:spPr>
        <p:txBody>
          <a:bodyPr lIns="0" tIns="0" rIns="0" bIns="0" anchor="t">
            <a:normAutofit/>
          </a:bodyPr>
          <a:lstStyle/>
          <a:p>
            <a:endParaRPr lang="it-IT" sz="2800" b="0" strike="noStrike" spc="-1">
              <a:solidFill>
                <a:srgbClr val="000000"/>
              </a:solidFill>
              <a:latin typeface="Calibri"/>
            </a:endParaRPr>
          </a:p>
        </p:txBody>
      </p:sp>
      <p:sp>
        <p:nvSpPr>
          <p:cNvPr id="81" name="PlaceHolder 5"/>
          <p:cNvSpPr>
            <a:spLocks noGrp="1"/>
          </p:cNvSpPr>
          <p:nvPr>
            <p:ph/>
          </p:nvPr>
        </p:nvSpPr>
        <p:spPr>
          <a:xfrm>
            <a:off x="609480" y="3682080"/>
            <a:ext cx="3533040" cy="1896840"/>
          </a:xfrm>
          <a:prstGeom prst="rect">
            <a:avLst/>
          </a:prstGeom>
          <a:noFill/>
          <a:ln w="0">
            <a:noFill/>
          </a:ln>
        </p:spPr>
        <p:txBody>
          <a:bodyPr lIns="0" tIns="0" rIns="0" bIns="0" anchor="t">
            <a:normAutofit/>
          </a:bodyPr>
          <a:lstStyle/>
          <a:p>
            <a:endParaRPr lang="it-IT" sz="2800" b="0" strike="noStrike" spc="-1">
              <a:solidFill>
                <a:srgbClr val="000000"/>
              </a:solidFill>
              <a:latin typeface="Calibri"/>
            </a:endParaRPr>
          </a:p>
        </p:txBody>
      </p:sp>
      <p:sp>
        <p:nvSpPr>
          <p:cNvPr id="82" name="PlaceHolder 6"/>
          <p:cNvSpPr>
            <a:spLocks noGrp="1"/>
          </p:cNvSpPr>
          <p:nvPr>
            <p:ph/>
          </p:nvPr>
        </p:nvSpPr>
        <p:spPr>
          <a:xfrm>
            <a:off x="4319640" y="3682080"/>
            <a:ext cx="3533040" cy="1896840"/>
          </a:xfrm>
          <a:prstGeom prst="rect">
            <a:avLst/>
          </a:prstGeom>
          <a:noFill/>
          <a:ln w="0">
            <a:noFill/>
          </a:ln>
        </p:spPr>
        <p:txBody>
          <a:bodyPr lIns="0" tIns="0" rIns="0" bIns="0" anchor="t">
            <a:normAutofit/>
          </a:bodyPr>
          <a:lstStyle/>
          <a:p>
            <a:endParaRPr lang="it-IT" sz="2800" b="0" strike="noStrike" spc="-1">
              <a:solidFill>
                <a:srgbClr val="000000"/>
              </a:solidFill>
              <a:latin typeface="Calibri"/>
            </a:endParaRPr>
          </a:p>
        </p:txBody>
      </p:sp>
      <p:sp>
        <p:nvSpPr>
          <p:cNvPr id="83" name="PlaceHolder 7"/>
          <p:cNvSpPr>
            <a:spLocks noGrp="1"/>
          </p:cNvSpPr>
          <p:nvPr>
            <p:ph/>
          </p:nvPr>
        </p:nvSpPr>
        <p:spPr>
          <a:xfrm>
            <a:off x="8029800" y="3682080"/>
            <a:ext cx="3533040" cy="1896840"/>
          </a:xfrm>
          <a:prstGeom prst="rect">
            <a:avLst/>
          </a:prstGeom>
          <a:noFill/>
          <a:ln w="0">
            <a:noFill/>
          </a:ln>
        </p:spPr>
        <p:txBody>
          <a:bodyPr lIns="0" tIns="0" rIns="0" bIns="0" anchor="t">
            <a:normAutofit/>
          </a:bodyPr>
          <a:lstStyle/>
          <a:p>
            <a:endParaRPr lang="it-IT" sz="2800" b="0" strike="noStrike" spc="-1">
              <a:solidFill>
                <a:srgbClr val="000000"/>
              </a:solidFill>
              <a:latin typeface="Calibri"/>
            </a:endParaRPr>
          </a:p>
        </p:txBody>
      </p:sp>
      <p:sp>
        <p:nvSpPr>
          <p:cNvPr id="2" name="Segnaposto data 1"/>
          <p:cNvSpPr>
            <a:spLocks noGrp="1"/>
          </p:cNvSpPr>
          <p:nvPr>
            <p:ph type="dt" idx="10"/>
          </p:nvPr>
        </p:nvSpPr>
        <p:spPr/>
        <p:txBody>
          <a:bodyPr/>
          <a:lstStyle/>
          <a:p>
            <a:pPr>
              <a:lnSpc>
                <a:spcPct val="100000"/>
              </a:lnSpc>
              <a:buNone/>
            </a:pPr>
            <a:fld id="{FEDC7C3F-772A-4E14-851B-DFD7989C2BAD}" type="datetime1">
              <a:rPr lang="it-IT" sz="1200" b="0" strike="noStrike" spc="-1" smtClean="0">
                <a:latin typeface="Times New Roman"/>
              </a:rPr>
              <a:t>20/11/2025</a:t>
            </a:fld>
            <a:endParaRPr lang="it-IT" sz="1200" b="0" strike="noStrike" spc="-1">
              <a:latin typeface="Times New Roman"/>
            </a:endParaRPr>
          </a:p>
        </p:txBody>
      </p:sp>
      <p:sp>
        <p:nvSpPr>
          <p:cNvPr id="3" name="Segnaposto piè di pagina 2"/>
          <p:cNvSpPr>
            <a:spLocks noGrp="1"/>
          </p:cNvSpPr>
          <p:nvPr>
            <p:ph type="ftr" idx="11"/>
          </p:nvPr>
        </p:nvSpPr>
        <p:spPr/>
        <p:txBody>
          <a:bodyPr/>
          <a:lstStyle/>
          <a:p>
            <a:endParaRPr lang="it-IT" sz="2400" b="0" strike="noStrike" spc="-1">
              <a:latin typeface="Times New Roman"/>
            </a:endParaRPr>
          </a:p>
        </p:txBody>
      </p:sp>
      <p:sp>
        <p:nvSpPr>
          <p:cNvPr id="4" name="Segnaposto numero diapositiva 3"/>
          <p:cNvSpPr>
            <a:spLocks noGrp="1"/>
          </p:cNvSpPr>
          <p:nvPr>
            <p:ph type="sldNum" idx="12"/>
          </p:nvPr>
        </p:nvSpPr>
        <p:spPr/>
        <p:txBody>
          <a:bodyPr/>
          <a:lstStyle/>
          <a:p>
            <a:pPr algn="r">
              <a:lnSpc>
                <a:spcPct val="100000"/>
              </a:lnSpc>
              <a:buNone/>
            </a:pPr>
            <a:fld id="{3B70B6CB-6BF0-4D8F-BE73-8C1F43D33C85}" type="slidenum">
              <a:rPr lang="it-IT" sz="1200" b="0" strike="noStrike" spc="-1" smtClean="0">
                <a:solidFill>
                  <a:srgbClr val="8B8B8B"/>
                </a:solidFill>
                <a:latin typeface="Calibri"/>
              </a:rPr>
              <a:t>‹N›</a:t>
            </a:fld>
            <a:endParaRPr lang="it-IT" sz="1200" b="0" strike="noStrike" spc="-1">
              <a:latin typeface="Times New Roman"/>
            </a:endParaRPr>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1524000" y="1122363"/>
            <a:ext cx="9144000" cy="2387600"/>
          </a:xfrm>
        </p:spPr>
        <p:txBody>
          <a:bodyPr anchor="b"/>
          <a:lstStyle>
            <a:lvl1pPr algn="ctr">
              <a:defRPr sz="6000"/>
            </a:lvl1pPr>
          </a:lstStyle>
          <a:p>
            <a:r>
              <a:rPr lang="it-IT"/>
              <a:t>Fare clic per modificare lo stile del titolo</a:t>
            </a:r>
          </a:p>
        </p:txBody>
      </p:sp>
      <p:sp>
        <p:nvSpPr>
          <p:cNvPr id="3" name="Sottotito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a:t>Fare clic per modificare lo stile del sottotitolo dello schema</a:t>
            </a:r>
          </a:p>
        </p:txBody>
      </p:sp>
      <p:sp>
        <p:nvSpPr>
          <p:cNvPr id="4" name="Segnaposto data 3"/>
          <p:cNvSpPr>
            <a:spLocks noGrp="1"/>
          </p:cNvSpPr>
          <p:nvPr>
            <p:ph type="dt" sz="half" idx="10"/>
          </p:nvPr>
        </p:nvSpPr>
        <p:spPr/>
        <p:txBody>
          <a:bodyPr/>
          <a:lstStyle/>
          <a:p>
            <a:fld id="{5415E6A7-0A36-41CA-A544-4F3F062CA41B}" type="datetime1">
              <a:rPr lang="it-IT" smtClean="0"/>
              <a:t>20/11/2025</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CDECFE7D-AAC7-463A-875F-015497C1BF8A}" type="slidenum">
              <a:rPr lang="it-IT" smtClean="0"/>
              <a:t>‹N›</a:t>
            </a:fld>
            <a:endParaRPr lang="it-IT"/>
          </a:p>
        </p:txBody>
      </p:sp>
    </p:spTree>
    <p:extLst>
      <p:ext uri="{BB962C8B-B14F-4D97-AF65-F5344CB8AC3E}">
        <p14:creationId xmlns:p14="http://schemas.microsoft.com/office/powerpoint/2010/main" val="221545076"/>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contenuto 2"/>
          <p:cNvSpPr>
            <a:spLocks noGrp="1"/>
          </p:cNvSpPr>
          <p:nvPr>
            <p:ph idx="1"/>
          </p:nvPr>
        </p:nvSpPr>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10"/>
          </p:nvPr>
        </p:nvSpPr>
        <p:spPr/>
        <p:txBody>
          <a:bodyPr/>
          <a:lstStyle/>
          <a:p>
            <a:fld id="{B0CFDD6E-B92B-4E91-8BA6-414EA571E9F9}" type="datetime1">
              <a:rPr lang="it-IT" smtClean="0"/>
              <a:t>20/11/2025</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CDECFE7D-AAC7-463A-875F-015497C1BF8A}" type="slidenum">
              <a:rPr lang="it-IT" smtClean="0"/>
              <a:t>‹N›</a:t>
            </a:fld>
            <a:endParaRPr lang="it-IT"/>
          </a:p>
        </p:txBody>
      </p:sp>
    </p:spTree>
    <p:extLst>
      <p:ext uri="{BB962C8B-B14F-4D97-AF65-F5344CB8AC3E}">
        <p14:creationId xmlns:p14="http://schemas.microsoft.com/office/powerpoint/2010/main" val="1645115413"/>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831850" y="1709738"/>
            <a:ext cx="10515600" cy="2852737"/>
          </a:xfrm>
        </p:spPr>
        <p:txBody>
          <a:bodyPr anchor="b"/>
          <a:lstStyle>
            <a:lvl1pPr>
              <a:defRPr sz="6000"/>
            </a:lvl1pPr>
          </a:lstStyle>
          <a:p>
            <a:r>
              <a:rPr lang="it-IT"/>
              <a:t>Fare clic per modificare lo stile del titolo</a:t>
            </a:r>
          </a:p>
        </p:txBody>
      </p:sp>
      <p:sp>
        <p:nvSpPr>
          <p:cNvPr id="3" name="Segnaposto testo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it-IT"/>
              <a:t>Fare clic per modificare stili del testo dello schema</a:t>
            </a:r>
          </a:p>
        </p:txBody>
      </p:sp>
      <p:sp>
        <p:nvSpPr>
          <p:cNvPr id="4" name="Segnaposto data 3"/>
          <p:cNvSpPr>
            <a:spLocks noGrp="1"/>
          </p:cNvSpPr>
          <p:nvPr>
            <p:ph type="dt" sz="half" idx="10"/>
          </p:nvPr>
        </p:nvSpPr>
        <p:spPr/>
        <p:txBody>
          <a:bodyPr/>
          <a:lstStyle/>
          <a:p>
            <a:fld id="{90F63FF5-0008-4D49-9C89-ADB96B291DC7}" type="datetime1">
              <a:rPr lang="it-IT" smtClean="0"/>
              <a:t>20/11/2025</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CDECFE7D-AAC7-463A-875F-015497C1BF8A}" type="slidenum">
              <a:rPr lang="it-IT" smtClean="0"/>
              <a:t>‹N›</a:t>
            </a:fld>
            <a:endParaRPr lang="it-IT"/>
          </a:p>
        </p:txBody>
      </p:sp>
    </p:spTree>
    <p:extLst>
      <p:ext uri="{BB962C8B-B14F-4D97-AF65-F5344CB8AC3E}">
        <p14:creationId xmlns:p14="http://schemas.microsoft.com/office/powerpoint/2010/main" val="4204719491"/>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contenuto 2"/>
          <p:cNvSpPr>
            <a:spLocks noGrp="1"/>
          </p:cNvSpPr>
          <p:nvPr>
            <p:ph sz="half" idx="1"/>
          </p:nvPr>
        </p:nvSpPr>
        <p:spPr>
          <a:xfrm>
            <a:off x="838200" y="1825625"/>
            <a:ext cx="5181600" cy="4351338"/>
          </a:xfrm>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p:cNvSpPr>
            <a:spLocks noGrp="1"/>
          </p:cNvSpPr>
          <p:nvPr>
            <p:ph sz="half" idx="2"/>
          </p:nvPr>
        </p:nvSpPr>
        <p:spPr>
          <a:xfrm>
            <a:off x="6172200" y="1825625"/>
            <a:ext cx="5181600" cy="4351338"/>
          </a:xfrm>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data 4"/>
          <p:cNvSpPr>
            <a:spLocks noGrp="1"/>
          </p:cNvSpPr>
          <p:nvPr>
            <p:ph type="dt" sz="half" idx="10"/>
          </p:nvPr>
        </p:nvSpPr>
        <p:spPr/>
        <p:txBody>
          <a:bodyPr/>
          <a:lstStyle/>
          <a:p>
            <a:fld id="{EAB6C064-D786-4707-A56B-36BE5A3EA527}" type="datetime1">
              <a:rPr lang="it-IT" smtClean="0"/>
              <a:t>20/11/2025</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CDECFE7D-AAC7-463A-875F-015497C1BF8A}" type="slidenum">
              <a:rPr lang="it-IT" smtClean="0"/>
              <a:t>‹N›</a:t>
            </a:fld>
            <a:endParaRPr lang="it-IT"/>
          </a:p>
        </p:txBody>
      </p:sp>
    </p:spTree>
    <p:extLst>
      <p:ext uri="{BB962C8B-B14F-4D97-AF65-F5344CB8AC3E}">
        <p14:creationId xmlns:p14="http://schemas.microsoft.com/office/powerpoint/2010/main" val="292891621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8" name="PlaceHolder 1"/>
          <p:cNvSpPr>
            <a:spLocks noGrp="1"/>
          </p:cNvSpPr>
          <p:nvPr>
            <p:ph type="title"/>
          </p:nvPr>
        </p:nvSpPr>
        <p:spPr>
          <a:xfrm>
            <a:off x="838080" y="365040"/>
            <a:ext cx="10515240" cy="1325160"/>
          </a:xfrm>
          <a:prstGeom prst="rect">
            <a:avLst/>
          </a:prstGeom>
          <a:noFill/>
          <a:ln w="0">
            <a:noFill/>
          </a:ln>
        </p:spPr>
        <p:txBody>
          <a:bodyPr lIns="0" tIns="0" rIns="0" bIns="0" anchor="ctr">
            <a:noAutofit/>
          </a:bodyPr>
          <a:lstStyle/>
          <a:p>
            <a:endParaRPr lang="it-IT" sz="1800" b="0" strike="noStrike" spc="-1">
              <a:solidFill>
                <a:srgbClr val="000000"/>
              </a:solidFill>
              <a:latin typeface="Calibri"/>
            </a:endParaRPr>
          </a:p>
        </p:txBody>
      </p:sp>
      <p:sp>
        <p:nvSpPr>
          <p:cNvPr id="9" name="PlaceHolder 2"/>
          <p:cNvSpPr>
            <a:spLocks noGrp="1"/>
          </p:cNvSpPr>
          <p:nvPr>
            <p:ph/>
          </p:nvPr>
        </p:nvSpPr>
        <p:spPr>
          <a:xfrm>
            <a:off x="609480" y="1604520"/>
            <a:ext cx="10972440" cy="3977280"/>
          </a:xfrm>
          <a:prstGeom prst="rect">
            <a:avLst/>
          </a:prstGeom>
          <a:noFill/>
          <a:ln w="0">
            <a:noFill/>
          </a:ln>
        </p:spPr>
        <p:txBody>
          <a:bodyPr lIns="0" tIns="0" rIns="0" bIns="0" anchor="t">
            <a:normAutofit/>
          </a:bodyPr>
          <a:lstStyle/>
          <a:p>
            <a:endParaRPr lang="it-IT" sz="2800" b="0" strike="noStrike" spc="-1">
              <a:solidFill>
                <a:srgbClr val="000000"/>
              </a:solidFill>
              <a:latin typeface="Calibri"/>
            </a:endParaRPr>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a:xfrm>
            <a:off x="839788" y="365125"/>
            <a:ext cx="10515600" cy="1325563"/>
          </a:xfrm>
        </p:spPr>
        <p:txBody>
          <a:bodyPr/>
          <a:lstStyle/>
          <a:p>
            <a:r>
              <a:rPr lang="it-IT"/>
              <a:t>Fare clic per modificare lo stile del titolo</a:t>
            </a:r>
          </a:p>
        </p:txBody>
      </p:sp>
      <p:sp>
        <p:nvSpPr>
          <p:cNvPr id="3" name="Segnaposto tes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stili del testo dello schema</a:t>
            </a:r>
          </a:p>
        </p:txBody>
      </p:sp>
      <p:sp>
        <p:nvSpPr>
          <p:cNvPr id="4" name="Segnaposto contenuto 3"/>
          <p:cNvSpPr>
            <a:spLocks noGrp="1"/>
          </p:cNvSpPr>
          <p:nvPr>
            <p:ph sz="half" idx="2"/>
          </p:nvPr>
        </p:nvSpPr>
        <p:spPr>
          <a:xfrm>
            <a:off x="839788" y="2505075"/>
            <a:ext cx="5157787" cy="3684588"/>
          </a:xfrm>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tes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stili del testo dello schema</a:t>
            </a:r>
          </a:p>
        </p:txBody>
      </p:sp>
      <p:sp>
        <p:nvSpPr>
          <p:cNvPr id="6" name="Segnaposto contenuto 5"/>
          <p:cNvSpPr>
            <a:spLocks noGrp="1"/>
          </p:cNvSpPr>
          <p:nvPr>
            <p:ph sz="quarter" idx="4"/>
          </p:nvPr>
        </p:nvSpPr>
        <p:spPr>
          <a:xfrm>
            <a:off x="6172200" y="2505075"/>
            <a:ext cx="5183188" cy="3684588"/>
          </a:xfrm>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7" name="Segnaposto data 6"/>
          <p:cNvSpPr>
            <a:spLocks noGrp="1"/>
          </p:cNvSpPr>
          <p:nvPr>
            <p:ph type="dt" sz="half" idx="10"/>
          </p:nvPr>
        </p:nvSpPr>
        <p:spPr/>
        <p:txBody>
          <a:bodyPr/>
          <a:lstStyle/>
          <a:p>
            <a:fld id="{EB43F2BF-709B-4756-9859-57C04E743898}" type="datetime1">
              <a:rPr lang="it-IT" smtClean="0"/>
              <a:t>20/11/2025</a:t>
            </a:fld>
            <a:endParaRPr lang="it-IT"/>
          </a:p>
        </p:txBody>
      </p:sp>
      <p:sp>
        <p:nvSpPr>
          <p:cNvPr id="8" name="Segnaposto piè di pagina 7"/>
          <p:cNvSpPr>
            <a:spLocks noGrp="1"/>
          </p:cNvSpPr>
          <p:nvPr>
            <p:ph type="ftr" sz="quarter" idx="11"/>
          </p:nvPr>
        </p:nvSpPr>
        <p:spPr/>
        <p:txBody>
          <a:bodyPr/>
          <a:lstStyle/>
          <a:p>
            <a:endParaRPr lang="it-IT"/>
          </a:p>
        </p:txBody>
      </p:sp>
      <p:sp>
        <p:nvSpPr>
          <p:cNvPr id="9" name="Segnaposto numero diapositiva 8"/>
          <p:cNvSpPr>
            <a:spLocks noGrp="1"/>
          </p:cNvSpPr>
          <p:nvPr>
            <p:ph type="sldNum" sz="quarter" idx="12"/>
          </p:nvPr>
        </p:nvSpPr>
        <p:spPr/>
        <p:txBody>
          <a:bodyPr/>
          <a:lstStyle/>
          <a:p>
            <a:fld id="{CDECFE7D-AAC7-463A-875F-015497C1BF8A}" type="slidenum">
              <a:rPr lang="it-IT" smtClean="0"/>
              <a:t>‹N›</a:t>
            </a:fld>
            <a:endParaRPr lang="it-IT"/>
          </a:p>
        </p:txBody>
      </p:sp>
    </p:spTree>
    <p:extLst>
      <p:ext uri="{BB962C8B-B14F-4D97-AF65-F5344CB8AC3E}">
        <p14:creationId xmlns:p14="http://schemas.microsoft.com/office/powerpoint/2010/main" val="2540900508"/>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data 2"/>
          <p:cNvSpPr>
            <a:spLocks noGrp="1"/>
          </p:cNvSpPr>
          <p:nvPr>
            <p:ph type="dt" sz="half" idx="10"/>
          </p:nvPr>
        </p:nvSpPr>
        <p:spPr/>
        <p:txBody>
          <a:bodyPr/>
          <a:lstStyle/>
          <a:p>
            <a:fld id="{53E41F61-5FFD-4980-A2B7-CD0A44574DA9}" type="datetime1">
              <a:rPr lang="it-IT" smtClean="0"/>
              <a:t>20/11/2025</a:t>
            </a:fld>
            <a:endParaRPr lang="it-IT"/>
          </a:p>
        </p:txBody>
      </p:sp>
      <p:sp>
        <p:nvSpPr>
          <p:cNvPr id="4" name="Segnaposto piè di pagina 3"/>
          <p:cNvSpPr>
            <a:spLocks noGrp="1"/>
          </p:cNvSpPr>
          <p:nvPr>
            <p:ph type="ftr" sz="quarter" idx="11"/>
          </p:nvPr>
        </p:nvSpPr>
        <p:spPr/>
        <p:txBody>
          <a:bodyPr/>
          <a:lstStyle/>
          <a:p>
            <a:endParaRPr lang="it-IT"/>
          </a:p>
        </p:txBody>
      </p:sp>
      <p:sp>
        <p:nvSpPr>
          <p:cNvPr id="5" name="Segnaposto numero diapositiva 4"/>
          <p:cNvSpPr>
            <a:spLocks noGrp="1"/>
          </p:cNvSpPr>
          <p:nvPr>
            <p:ph type="sldNum" sz="quarter" idx="12"/>
          </p:nvPr>
        </p:nvSpPr>
        <p:spPr/>
        <p:txBody>
          <a:bodyPr/>
          <a:lstStyle/>
          <a:p>
            <a:fld id="{CDECFE7D-AAC7-463A-875F-015497C1BF8A}" type="slidenum">
              <a:rPr lang="it-IT" smtClean="0"/>
              <a:t>‹N›</a:t>
            </a:fld>
            <a:endParaRPr lang="it-IT"/>
          </a:p>
        </p:txBody>
      </p:sp>
    </p:spTree>
    <p:extLst>
      <p:ext uri="{BB962C8B-B14F-4D97-AF65-F5344CB8AC3E}">
        <p14:creationId xmlns:p14="http://schemas.microsoft.com/office/powerpoint/2010/main" val="535372789"/>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p:cNvSpPr>
            <a:spLocks noGrp="1"/>
          </p:cNvSpPr>
          <p:nvPr>
            <p:ph type="dt" sz="half" idx="10"/>
          </p:nvPr>
        </p:nvSpPr>
        <p:spPr/>
        <p:txBody>
          <a:bodyPr/>
          <a:lstStyle/>
          <a:p>
            <a:fld id="{8D817975-92C1-4A73-89BF-70845899A435}" type="datetime1">
              <a:rPr lang="it-IT" smtClean="0"/>
              <a:t>20/11/2025</a:t>
            </a:fld>
            <a:endParaRPr lang="it-IT"/>
          </a:p>
        </p:txBody>
      </p:sp>
      <p:sp>
        <p:nvSpPr>
          <p:cNvPr id="3" name="Segnaposto piè di pagina 2"/>
          <p:cNvSpPr>
            <a:spLocks noGrp="1"/>
          </p:cNvSpPr>
          <p:nvPr>
            <p:ph type="ftr" sz="quarter" idx="11"/>
          </p:nvPr>
        </p:nvSpPr>
        <p:spPr/>
        <p:txBody>
          <a:bodyPr/>
          <a:lstStyle/>
          <a:p>
            <a:endParaRPr lang="it-IT"/>
          </a:p>
        </p:txBody>
      </p:sp>
      <p:sp>
        <p:nvSpPr>
          <p:cNvPr id="4" name="Segnaposto numero diapositiva 3"/>
          <p:cNvSpPr>
            <a:spLocks noGrp="1"/>
          </p:cNvSpPr>
          <p:nvPr>
            <p:ph type="sldNum" sz="quarter" idx="12"/>
          </p:nvPr>
        </p:nvSpPr>
        <p:spPr/>
        <p:txBody>
          <a:bodyPr/>
          <a:lstStyle/>
          <a:p>
            <a:fld id="{CDECFE7D-AAC7-463A-875F-015497C1BF8A}" type="slidenum">
              <a:rPr lang="it-IT" smtClean="0"/>
              <a:t>‹N›</a:t>
            </a:fld>
            <a:endParaRPr lang="it-IT"/>
          </a:p>
        </p:txBody>
      </p:sp>
    </p:spTree>
    <p:extLst>
      <p:ext uri="{BB962C8B-B14F-4D97-AF65-F5344CB8AC3E}">
        <p14:creationId xmlns:p14="http://schemas.microsoft.com/office/powerpoint/2010/main" val="2193760971"/>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a:t>
            </a:r>
          </a:p>
        </p:txBody>
      </p:sp>
      <p:sp>
        <p:nvSpPr>
          <p:cNvPr id="3" name="Segnaposto contenut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tes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stili del testo dello schema</a:t>
            </a:r>
          </a:p>
        </p:txBody>
      </p:sp>
      <p:sp>
        <p:nvSpPr>
          <p:cNvPr id="5" name="Segnaposto data 4"/>
          <p:cNvSpPr>
            <a:spLocks noGrp="1"/>
          </p:cNvSpPr>
          <p:nvPr>
            <p:ph type="dt" sz="half" idx="10"/>
          </p:nvPr>
        </p:nvSpPr>
        <p:spPr/>
        <p:txBody>
          <a:bodyPr/>
          <a:lstStyle/>
          <a:p>
            <a:fld id="{AED09CB6-9F3D-43D7-8B8A-7674E50FF56F}" type="datetime1">
              <a:rPr lang="it-IT" smtClean="0"/>
              <a:t>20/11/2025</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CDECFE7D-AAC7-463A-875F-015497C1BF8A}" type="slidenum">
              <a:rPr lang="it-IT" smtClean="0"/>
              <a:t>‹N›</a:t>
            </a:fld>
            <a:endParaRPr lang="it-IT"/>
          </a:p>
        </p:txBody>
      </p:sp>
    </p:spTree>
    <p:extLst>
      <p:ext uri="{BB962C8B-B14F-4D97-AF65-F5344CB8AC3E}">
        <p14:creationId xmlns:p14="http://schemas.microsoft.com/office/powerpoint/2010/main" val="709411096"/>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a:t>
            </a:r>
          </a:p>
        </p:txBody>
      </p:sp>
      <p:sp>
        <p:nvSpPr>
          <p:cNvPr id="3" name="Segnaposto immagine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stili del testo dello schema</a:t>
            </a:r>
          </a:p>
        </p:txBody>
      </p:sp>
      <p:sp>
        <p:nvSpPr>
          <p:cNvPr id="5" name="Segnaposto data 4"/>
          <p:cNvSpPr>
            <a:spLocks noGrp="1"/>
          </p:cNvSpPr>
          <p:nvPr>
            <p:ph type="dt" sz="half" idx="10"/>
          </p:nvPr>
        </p:nvSpPr>
        <p:spPr/>
        <p:txBody>
          <a:bodyPr/>
          <a:lstStyle/>
          <a:p>
            <a:fld id="{A10178CD-B1C1-43C6-8D37-7BA9AE9539D5}" type="datetime1">
              <a:rPr lang="it-IT" smtClean="0"/>
              <a:t>20/11/2025</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CDECFE7D-AAC7-463A-875F-015497C1BF8A}" type="slidenum">
              <a:rPr lang="it-IT" smtClean="0"/>
              <a:t>‹N›</a:t>
            </a:fld>
            <a:endParaRPr lang="it-IT"/>
          </a:p>
        </p:txBody>
      </p:sp>
    </p:spTree>
    <p:extLst>
      <p:ext uri="{BB962C8B-B14F-4D97-AF65-F5344CB8AC3E}">
        <p14:creationId xmlns:p14="http://schemas.microsoft.com/office/powerpoint/2010/main" val="1694861073"/>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testo verticale 2"/>
          <p:cNvSpPr>
            <a:spLocks noGrp="1"/>
          </p:cNvSpPr>
          <p:nvPr>
            <p:ph type="body" orient="vert" idx="1"/>
          </p:nvPr>
        </p:nvSpPr>
        <p:spPr/>
        <p:txBody>
          <a:bodyPr vert="eaVert"/>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10"/>
          </p:nvPr>
        </p:nvSpPr>
        <p:spPr/>
        <p:txBody>
          <a:bodyPr/>
          <a:lstStyle/>
          <a:p>
            <a:fld id="{27A14548-F2F0-47EB-AE37-039EA435A112}" type="datetime1">
              <a:rPr lang="it-IT" smtClean="0"/>
              <a:t>20/11/2025</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CDECFE7D-AAC7-463A-875F-015497C1BF8A}" type="slidenum">
              <a:rPr lang="it-IT" smtClean="0"/>
              <a:t>‹N›</a:t>
            </a:fld>
            <a:endParaRPr lang="it-IT"/>
          </a:p>
        </p:txBody>
      </p:sp>
    </p:spTree>
    <p:extLst>
      <p:ext uri="{BB962C8B-B14F-4D97-AF65-F5344CB8AC3E}">
        <p14:creationId xmlns:p14="http://schemas.microsoft.com/office/powerpoint/2010/main" val="2183303699"/>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vertTitleAndTx" preserve="1">
  <p:cSld name="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8724900" y="365125"/>
            <a:ext cx="2628900" cy="5811838"/>
          </a:xfrm>
        </p:spPr>
        <p:txBody>
          <a:bodyPr vert="eaVert"/>
          <a:lstStyle/>
          <a:p>
            <a:r>
              <a:rPr lang="it-IT"/>
              <a:t>Fare clic per modificare lo stile del titolo</a:t>
            </a:r>
          </a:p>
        </p:txBody>
      </p:sp>
      <p:sp>
        <p:nvSpPr>
          <p:cNvPr id="3" name="Segnaposto testo verticale 2"/>
          <p:cNvSpPr>
            <a:spLocks noGrp="1"/>
          </p:cNvSpPr>
          <p:nvPr>
            <p:ph type="body" orient="vert" idx="1"/>
          </p:nvPr>
        </p:nvSpPr>
        <p:spPr>
          <a:xfrm>
            <a:off x="838200" y="365125"/>
            <a:ext cx="7734300" cy="5811838"/>
          </a:xfrm>
        </p:spPr>
        <p:txBody>
          <a:bodyPr vert="eaVert"/>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10"/>
          </p:nvPr>
        </p:nvSpPr>
        <p:spPr/>
        <p:txBody>
          <a:bodyPr/>
          <a:lstStyle/>
          <a:p>
            <a:fld id="{252F280D-A2E9-4ED5-8EF1-94434092167C}" type="datetime1">
              <a:rPr lang="it-IT" smtClean="0"/>
              <a:t>20/11/2025</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CDECFE7D-AAC7-463A-875F-015497C1BF8A}" type="slidenum">
              <a:rPr lang="it-IT" smtClean="0"/>
              <a:t>‹N›</a:t>
            </a:fld>
            <a:endParaRPr lang="it-IT"/>
          </a:p>
        </p:txBody>
      </p:sp>
    </p:spTree>
    <p:extLst>
      <p:ext uri="{BB962C8B-B14F-4D97-AF65-F5344CB8AC3E}">
        <p14:creationId xmlns:p14="http://schemas.microsoft.com/office/powerpoint/2010/main" val="1038201984"/>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Tree>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90" name="PlaceHolder 1"/>
          <p:cNvSpPr>
            <a:spLocks noGrp="1"/>
          </p:cNvSpPr>
          <p:nvPr>
            <p:ph type="title"/>
          </p:nvPr>
        </p:nvSpPr>
        <p:spPr>
          <a:xfrm>
            <a:off x="838080" y="365040"/>
            <a:ext cx="10515240" cy="1325160"/>
          </a:xfrm>
          <a:prstGeom prst="rect">
            <a:avLst/>
          </a:prstGeom>
          <a:noFill/>
          <a:ln w="0">
            <a:noFill/>
          </a:ln>
        </p:spPr>
        <p:txBody>
          <a:bodyPr lIns="0" tIns="0" rIns="0" bIns="0" anchor="ctr">
            <a:noAutofit/>
          </a:bodyPr>
          <a:lstStyle/>
          <a:p>
            <a:endParaRPr lang="it-IT" sz="1800" b="0" strike="noStrike" spc="-1">
              <a:solidFill>
                <a:srgbClr val="000000"/>
              </a:solidFill>
              <a:latin typeface="Calibri"/>
            </a:endParaRPr>
          </a:p>
        </p:txBody>
      </p:sp>
      <p:sp>
        <p:nvSpPr>
          <p:cNvPr id="91" name="PlaceHolder 2"/>
          <p:cNvSpPr>
            <a:spLocks noGrp="1"/>
          </p:cNvSpPr>
          <p:nvPr>
            <p:ph type="subTitle"/>
          </p:nvPr>
        </p:nvSpPr>
        <p:spPr>
          <a:xfrm>
            <a:off x="609480" y="1604520"/>
            <a:ext cx="10972440" cy="3977280"/>
          </a:xfrm>
          <a:prstGeom prst="rect">
            <a:avLst/>
          </a:prstGeom>
          <a:noFill/>
          <a:ln w="0">
            <a:noFill/>
          </a:ln>
        </p:spPr>
        <p:txBody>
          <a:bodyPr lIns="0" tIns="0" rIns="0" bIns="0" anchor="ctr">
            <a:noAutofit/>
          </a:bodyPr>
          <a:lstStyle/>
          <a:p>
            <a:pPr algn="ctr">
              <a:buNone/>
            </a:pPr>
            <a:endParaRPr lang="it-IT" sz="3200" b="0" strike="noStrike" spc="-1">
              <a:latin typeface="Arial"/>
            </a:endParaRPr>
          </a:p>
        </p:txBody>
      </p:sp>
    </p:spTree>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92" name="PlaceHolder 1"/>
          <p:cNvSpPr>
            <a:spLocks noGrp="1"/>
          </p:cNvSpPr>
          <p:nvPr>
            <p:ph type="title"/>
          </p:nvPr>
        </p:nvSpPr>
        <p:spPr>
          <a:xfrm>
            <a:off x="838080" y="365040"/>
            <a:ext cx="10515240" cy="1325160"/>
          </a:xfrm>
          <a:prstGeom prst="rect">
            <a:avLst/>
          </a:prstGeom>
          <a:noFill/>
          <a:ln w="0">
            <a:noFill/>
          </a:ln>
        </p:spPr>
        <p:txBody>
          <a:bodyPr lIns="0" tIns="0" rIns="0" bIns="0" anchor="ctr">
            <a:noAutofit/>
          </a:bodyPr>
          <a:lstStyle/>
          <a:p>
            <a:endParaRPr lang="it-IT" sz="1800" b="0" strike="noStrike" spc="-1">
              <a:solidFill>
                <a:srgbClr val="000000"/>
              </a:solidFill>
              <a:latin typeface="Calibri"/>
            </a:endParaRPr>
          </a:p>
        </p:txBody>
      </p:sp>
      <p:sp>
        <p:nvSpPr>
          <p:cNvPr id="93" name="PlaceHolder 2"/>
          <p:cNvSpPr>
            <a:spLocks noGrp="1"/>
          </p:cNvSpPr>
          <p:nvPr>
            <p:ph/>
          </p:nvPr>
        </p:nvSpPr>
        <p:spPr>
          <a:xfrm>
            <a:off x="609480" y="1604520"/>
            <a:ext cx="10972440" cy="3977280"/>
          </a:xfrm>
          <a:prstGeom prst="rect">
            <a:avLst/>
          </a:prstGeom>
          <a:noFill/>
          <a:ln w="0">
            <a:noFill/>
          </a:ln>
        </p:spPr>
        <p:txBody>
          <a:bodyPr lIns="0" tIns="0" rIns="0" bIns="0" anchor="t">
            <a:normAutofit/>
          </a:bodyPr>
          <a:lstStyle/>
          <a:p>
            <a:endParaRPr lang="it-IT" sz="2800" b="0" strike="noStrike" spc="-1">
              <a:solidFill>
                <a:srgbClr val="000000"/>
              </a:solidFill>
              <a:latin typeface="Calibri"/>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10" name="PlaceHolder 1"/>
          <p:cNvSpPr>
            <a:spLocks noGrp="1"/>
          </p:cNvSpPr>
          <p:nvPr>
            <p:ph type="title"/>
          </p:nvPr>
        </p:nvSpPr>
        <p:spPr>
          <a:xfrm>
            <a:off x="838080" y="365040"/>
            <a:ext cx="10515240" cy="1325160"/>
          </a:xfrm>
          <a:prstGeom prst="rect">
            <a:avLst/>
          </a:prstGeom>
          <a:noFill/>
          <a:ln w="0">
            <a:noFill/>
          </a:ln>
        </p:spPr>
        <p:txBody>
          <a:bodyPr lIns="0" tIns="0" rIns="0" bIns="0" anchor="ctr">
            <a:noAutofit/>
          </a:bodyPr>
          <a:lstStyle/>
          <a:p>
            <a:endParaRPr lang="it-IT" sz="1800" b="0" strike="noStrike" spc="-1">
              <a:solidFill>
                <a:srgbClr val="000000"/>
              </a:solidFill>
              <a:latin typeface="Calibri"/>
            </a:endParaRPr>
          </a:p>
        </p:txBody>
      </p:sp>
      <p:sp>
        <p:nvSpPr>
          <p:cNvPr id="11" name="PlaceHolder 2"/>
          <p:cNvSpPr>
            <a:spLocks noGrp="1"/>
          </p:cNvSpPr>
          <p:nvPr>
            <p:ph/>
          </p:nvPr>
        </p:nvSpPr>
        <p:spPr>
          <a:xfrm>
            <a:off x="609480" y="1604520"/>
            <a:ext cx="5354280" cy="3977280"/>
          </a:xfrm>
          <a:prstGeom prst="rect">
            <a:avLst/>
          </a:prstGeom>
          <a:noFill/>
          <a:ln w="0">
            <a:noFill/>
          </a:ln>
        </p:spPr>
        <p:txBody>
          <a:bodyPr lIns="0" tIns="0" rIns="0" bIns="0" anchor="t">
            <a:normAutofit/>
          </a:bodyPr>
          <a:lstStyle/>
          <a:p>
            <a:endParaRPr lang="it-IT" sz="2800" b="0" strike="noStrike" spc="-1">
              <a:solidFill>
                <a:srgbClr val="000000"/>
              </a:solidFill>
              <a:latin typeface="Calibri"/>
            </a:endParaRPr>
          </a:p>
        </p:txBody>
      </p:sp>
      <p:sp>
        <p:nvSpPr>
          <p:cNvPr id="12" name="PlaceHolder 3"/>
          <p:cNvSpPr>
            <a:spLocks noGrp="1"/>
          </p:cNvSpPr>
          <p:nvPr>
            <p:ph/>
          </p:nvPr>
        </p:nvSpPr>
        <p:spPr>
          <a:xfrm>
            <a:off x="6231960" y="1604520"/>
            <a:ext cx="5354280" cy="3977280"/>
          </a:xfrm>
          <a:prstGeom prst="rect">
            <a:avLst/>
          </a:prstGeom>
          <a:noFill/>
          <a:ln w="0">
            <a:noFill/>
          </a:ln>
        </p:spPr>
        <p:txBody>
          <a:bodyPr lIns="0" tIns="0" rIns="0" bIns="0" anchor="t">
            <a:normAutofit/>
          </a:bodyPr>
          <a:lstStyle/>
          <a:p>
            <a:endParaRPr lang="it-IT" sz="2800" b="0" strike="noStrike" spc="-1">
              <a:solidFill>
                <a:srgbClr val="000000"/>
              </a:solidFill>
              <a:latin typeface="Calibri"/>
            </a:endParaRPr>
          </a:p>
        </p:txBody>
      </p:sp>
    </p:spTree>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94" name="PlaceHolder 1"/>
          <p:cNvSpPr>
            <a:spLocks noGrp="1"/>
          </p:cNvSpPr>
          <p:nvPr>
            <p:ph type="title"/>
          </p:nvPr>
        </p:nvSpPr>
        <p:spPr>
          <a:xfrm>
            <a:off x="838080" y="365040"/>
            <a:ext cx="10515240" cy="1325160"/>
          </a:xfrm>
          <a:prstGeom prst="rect">
            <a:avLst/>
          </a:prstGeom>
          <a:noFill/>
          <a:ln w="0">
            <a:noFill/>
          </a:ln>
        </p:spPr>
        <p:txBody>
          <a:bodyPr lIns="0" tIns="0" rIns="0" bIns="0" anchor="ctr">
            <a:noAutofit/>
          </a:bodyPr>
          <a:lstStyle/>
          <a:p>
            <a:endParaRPr lang="it-IT" sz="1800" b="0" strike="noStrike" spc="-1">
              <a:solidFill>
                <a:srgbClr val="000000"/>
              </a:solidFill>
              <a:latin typeface="Calibri"/>
            </a:endParaRPr>
          </a:p>
        </p:txBody>
      </p:sp>
      <p:sp>
        <p:nvSpPr>
          <p:cNvPr id="95" name="PlaceHolder 2"/>
          <p:cNvSpPr>
            <a:spLocks noGrp="1"/>
          </p:cNvSpPr>
          <p:nvPr>
            <p:ph/>
          </p:nvPr>
        </p:nvSpPr>
        <p:spPr>
          <a:xfrm>
            <a:off x="609480" y="1604520"/>
            <a:ext cx="5354280" cy="3977280"/>
          </a:xfrm>
          <a:prstGeom prst="rect">
            <a:avLst/>
          </a:prstGeom>
          <a:noFill/>
          <a:ln w="0">
            <a:noFill/>
          </a:ln>
        </p:spPr>
        <p:txBody>
          <a:bodyPr lIns="0" tIns="0" rIns="0" bIns="0" anchor="t">
            <a:normAutofit/>
          </a:bodyPr>
          <a:lstStyle/>
          <a:p>
            <a:endParaRPr lang="it-IT" sz="2800" b="0" strike="noStrike" spc="-1">
              <a:solidFill>
                <a:srgbClr val="000000"/>
              </a:solidFill>
              <a:latin typeface="Calibri"/>
            </a:endParaRPr>
          </a:p>
        </p:txBody>
      </p:sp>
      <p:sp>
        <p:nvSpPr>
          <p:cNvPr id="96" name="PlaceHolder 3"/>
          <p:cNvSpPr>
            <a:spLocks noGrp="1"/>
          </p:cNvSpPr>
          <p:nvPr>
            <p:ph/>
          </p:nvPr>
        </p:nvSpPr>
        <p:spPr>
          <a:xfrm>
            <a:off x="6231960" y="1604520"/>
            <a:ext cx="5354280" cy="3977280"/>
          </a:xfrm>
          <a:prstGeom prst="rect">
            <a:avLst/>
          </a:prstGeom>
          <a:noFill/>
          <a:ln w="0">
            <a:noFill/>
          </a:ln>
        </p:spPr>
        <p:txBody>
          <a:bodyPr lIns="0" tIns="0" rIns="0" bIns="0" anchor="t">
            <a:normAutofit/>
          </a:bodyPr>
          <a:lstStyle/>
          <a:p>
            <a:endParaRPr lang="it-IT" sz="2800" b="0" strike="noStrike" spc="-1">
              <a:solidFill>
                <a:srgbClr val="000000"/>
              </a:solidFill>
              <a:latin typeface="Calibri"/>
            </a:endParaRPr>
          </a:p>
        </p:txBody>
      </p:sp>
    </p:spTree>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97" name="PlaceHolder 1"/>
          <p:cNvSpPr>
            <a:spLocks noGrp="1"/>
          </p:cNvSpPr>
          <p:nvPr>
            <p:ph type="title"/>
          </p:nvPr>
        </p:nvSpPr>
        <p:spPr>
          <a:xfrm>
            <a:off x="838080" y="365040"/>
            <a:ext cx="10515240" cy="1325160"/>
          </a:xfrm>
          <a:prstGeom prst="rect">
            <a:avLst/>
          </a:prstGeom>
          <a:noFill/>
          <a:ln w="0">
            <a:noFill/>
          </a:ln>
        </p:spPr>
        <p:txBody>
          <a:bodyPr lIns="0" tIns="0" rIns="0" bIns="0" anchor="ctr">
            <a:noAutofit/>
          </a:bodyPr>
          <a:lstStyle/>
          <a:p>
            <a:endParaRPr lang="it-IT" sz="1800" b="0" strike="noStrike" spc="-1">
              <a:solidFill>
                <a:srgbClr val="000000"/>
              </a:solidFill>
              <a:latin typeface="Calibri"/>
            </a:endParaRPr>
          </a:p>
        </p:txBody>
      </p:sp>
    </p:spTree>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98" name="PlaceHolder 1"/>
          <p:cNvSpPr>
            <a:spLocks noGrp="1"/>
          </p:cNvSpPr>
          <p:nvPr>
            <p:ph type="subTitle"/>
          </p:nvPr>
        </p:nvSpPr>
        <p:spPr>
          <a:xfrm>
            <a:off x="838080" y="365040"/>
            <a:ext cx="10515240" cy="6144120"/>
          </a:xfrm>
          <a:prstGeom prst="rect">
            <a:avLst/>
          </a:prstGeom>
          <a:noFill/>
          <a:ln w="0">
            <a:noFill/>
          </a:ln>
        </p:spPr>
        <p:txBody>
          <a:bodyPr lIns="0" tIns="0" rIns="0" bIns="0" anchor="ctr">
            <a:noAutofit/>
          </a:bodyPr>
          <a:lstStyle/>
          <a:p>
            <a:pPr algn="ctr">
              <a:buNone/>
            </a:pPr>
            <a:endParaRPr lang="it-IT" sz="3200" b="0" strike="noStrike" spc="-1">
              <a:latin typeface="Arial"/>
            </a:endParaRPr>
          </a:p>
        </p:txBody>
      </p:sp>
    </p:spTree>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99" name="PlaceHolder 1"/>
          <p:cNvSpPr>
            <a:spLocks noGrp="1"/>
          </p:cNvSpPr>
          <p:nvPr>
            <p:ph type="title"/>
          </p:nvPr>
        </p:nvSpPr>
        <p:spPr>
          <a:xfrm>
            <a:off x="838080" y="365040"/>
            <a:ext cx="10515240" cy="1325160"/>
          </a:xfrm>
          <a:prstGeom prst="rect">
            <a:avLst/>
          </a:prstGeom>
          <a:noFill/>
          <a:ln w="0">
            <a:noFill/>
          </a:ln>
        </p:spPr>
        <p:txBody>
          <a:bodyPr lIns="0" tIns="0" rIns="0" bIns="0" anchor="ctr">
            <a:noAutofit/>
          </a:bodyPr>
          <a:lstStyle/>
          <a:p>
            <a:endParaRPr lang="it-IT" sz="1800" b="0" strike="noStrike" spc="-1">
              <a:solidFill>
                <a:srgbClr val="000000"/>
              </a:solidFill>
              <a:latin typeface="Calibri"/>
            </a:endParaRPr>
          </a:p>
        </p:txBody>
      </p:sp>
      <p:sp>
        <p:nvSpPr>
          <p:cNvPr id="100" name="PlaceHolder 2"/>
          <p:cNvSpPr>
            <a:spLocks noGrp="1"/>
          </p:cNvSpPr>
          <p:nvPr>
            <p:ph/>
          </p:nvPr>
        </p:nvSpPr>
        <p:spPr>
          <a:xfrm>
            <a:off x="609480" y="1604520"/>
            <a:ext cx="5354280" cy="1896840"/>
          </a:xfrm>
          <a:prstGeom prst="rect">
            <a:avLst/>
          </a:prstGeom>
          <a:noFill/>
          <a:ln w="0">
            <a:noFill/>
          </a:ln>
        </p:spPr>
        <p:txBody>
          <a:bodyPr lIns="0" tIns="0" rIns="0" bIns="0" anchor="t">
            <a:normAutofit/>
          </a:bodyPr>
          <a:lstStyle/>
          <a:p>
            <a:endParaRPr lang="it-IT" sz="2800" b="0" strike="noStrike" spc="-1">
              <a:solidFill>
                <a:srgbClr val="000000"/>
              </a:solidFill>
              <a:latin typeface="Calibri"/>
            </a:endParaRPr>
          </a:p>
        </p:txBody>
      </p:sp>
      <p:sp>
        <p:nvSpPr>
          <p:cNvPr id="101" name="PlaceHolder 3"/>
          <p:cNvSpPr>
            <a:spLocks noGrp="1"/>
          </p:cNvSpPr>
          <p:nvPr>
            <p:ph/>
          </p:nvPr>
        </p:nvSpPr>
        <p:spPr>
          <a:xfrm>
            <a:off x="6231960" y="1604520"/>
            <a:ext cx="5354280" cy="3977280"/>
          </a:xfrm>
          <a:prstGeom prst="rect">
            <a:avLst/>
          </a:prstGeom>
          <a:noFill/>
          <a:ln w="0">
            <a:noFill/>
          </a:ln>
        </p:spPr>
        <p:txBody>
          <a:bodyPr lIns="0" tIns="0" rIns="0" bIns="0" anchor="t">
            <a:normAutofit/>
          </a:bodyPr>
          <a:lstStyle/>
          <a:p>
            <a:endParaRPr lang="it-IT" sz="2800" b="0" strike="noStrike" spc="-1">
              <a:solidFill>
                <a:srgbClr val="000000"/>
              </a:solidFill>
              <a:latin typeface="Calibri"/>
            </a:endParaRPr>
          </a:p>
        </p:txBody>
      </p:sp>
      <p:sp>
        <p:nvSpPr>
          <p:cNvPr id="102" name="PlaceHolder 4"/>
          <p:cNvSpPr>
            <a:spLocks noGrp="1"/>
          </p:cNvSpPr>
          <p:nvPr>
            <p:ph/>
          </p:nvPr>
        </p:nvSpPr>
        <p:spPr>
          <a:xfrm>
            <a:off x="609480" y="3682080"/>
            <a:ext cx="5354280" cy="1896840"/>
          </a:xfrm>
          <a:prstGeom prst="rect">
            <a:avLst/>
          </a:prstGeom>
          <a:noFill/>
          <a:ln w="0">
            <a:noFill/>
          </a:ln>
        </p:spPr>
        <p:txBody>
          <a:bodyPr lIns="0" tIns="0" rIns="0" bIns="0" anchor="t">
            <a:normAutofit/>
          </a:bodyPr>
          <a:lstStyle/>
          <a:p>
            <a:endParaRPr lang="it-IT" sz="2800" b="0" strike="noStrike" spc="-1">
              <a:solidFill>
                <a:srgbClr val="000000"/>
              </a:solidFill>
              <a:latin typeface="Calibri"/>
            </a:endParaRPr>
          </a:p>
        </p:txBody>
      </p:sp>
    </p:spTree>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103" name="PlaceHolder 1"/>
          <p:cNvSpPr>
            <a:spLocks noGrp="1"/>
          </p:cNvSpPr>
          <p:nvPr>
            <p:ph type="title"/>
          </p:nvPr>
        </p:nvSpPr>
        <p:spPr>
          <a:xfrm>
            <a:off x="838080" y="365040"/>
            <a:ext cx="10515240" cy="1325160"/>
          </a:xfrm>
          <a:prstGeom prst="rect">
            <a:avLst/>
          </a:prstGeom>
          <a:noFill/>
          <a:ln w="0">
            <a:noFill/>
          </a:ln>
        </p:spPr>
        <p:txBody>
          <a:bodyPr lIns="0" tIns="0" rIns="0" bIns="0" anchor="ctr">
            <a:noAutofit/>
          </a:bodyPr>
          <a:lstStyle/>
          <a:p>
            <a:endParaRPr lang="it-IT" sz="1800" b="0" strike="noStrike" spc="-1">
              <a:solidFill>
                <a:srgbClr val="000000"/>
              </a:solidFill>
              <a:latin typeface="Calibri"/>
            </a:endParaRPr>
          </a:p>
        </p:txBody>
      </p:sp>
      <p:sp>
        <p:nvSpPr>
          <p:cNvPr id="104" name="PlaceHolder 2"/>
          <p:cNvSpPr>
            <a:spLocks noGrp="1"/>
          </p:cNvSpPr>
          <p:nvPr>
            <p:ph/>
          </p:nvPr>
        </p:nvSpPr>
        <p:spPr>
          <a:xfrm>
            <a:off x="609480" y="1604520"/>
            <a:ext cx="5354280" cy="3977280"/>
          </a:xfrm>
          <a:prstGeom prst="rect">
            <a:avLst/>
          </a:prstGeom>
          <a:noFill/>
          <a:ln w="0">
            <a:noFill/>
          </a:ln>
        </p:spPr>
        <p:txBody>
          <a:bodyPr lIns="0" tIns="0" rIns="0" bIns="0" anchor="t">
            <a:normAutofit/>
          </a:bodyPr>
          <a:lstStyle/>
          <a:p>
            <a:endParaRPr lang="it-IT" sz="2800" b="0" strike="noStrike" spc="-1">
              <a:solidFill>
                <a:srgbClr val="000000"/>
              </a:solidFill>
              <a:latin typeface="Calibri"/>
            </a:endParaRPr>
          </a:p>
        </p:txBody>
      </p:sp>
      <p:sp>
        <p:nvSpPr>
          <p:cNvPr id="105" name="PlaceHolder 3"/>
          <p:cNvSpPr>
            <a:spLocks noGrp="1"/>
          </p:cNvSpPr>
          <p:nvPr>
            <p:ph/>
          </p:nvPr>
        </p:nvSpPr>
        <p:spPr>
          <a:xfrm>
            <a:off x="6231960" y="1604520"/>
            <a:ext cx="5354280" cy="1896840"/>
          </a:xfrm>
          <a:prstGeom prst="rect">
            <a:avLst/>
          </a:prstGeom>
          <a:noFill/>
          <a:ln w="0">
            <a:noFill/>
          </a:ln>
        </p:spPr>
        <p:txBody>
          <a:bodyPr lIns="0" tIns="0" rIns="0" bIns="0" anchor="t">
            <a:normAutofit/>
          </a:bodyPr>
          <a:lstStyle/>
          <a:p>
            <a:endParaRPr lang="it-IT" sz="2800" b="0" strike="noStrike" spc="-1">
              <a:solidFill>
                <a:srgbClr val="000000"/>
              </a:solidFill>
              <a:latin typeface="Calibri"/>
            </a:endParaRPr>
          </a:p>
        </p:txBody>
      </p:sp>
      <p:sp>
        <p:nvSpPr>
          <p:cNvPr id="106" name="PlaceHolder 4"/>
          <p:cNvSpPr>
            <a:spLocks noGrp="1"/>
          </p:cNvSpPr>
          <p:nvPr>
            <p:ph/>
          </p:nvPr>
        </p:nvSpPr>
        <p:spPr>
          <a:xfrm>
            <a:off x="6231960" y="3682080"/>
            <a:ext cx="5354280" cy="1896840"/>
          </a:xfrm>
          <a:prstGeom prst="rect">
            <a:avLst/>
          </a:prstGeom>
          <a:noFill/>
          <a:ln w="0">
            <a:noFill/>
          </a:ln>
        </p:spPr>
        <p:txBody>
          <a:bodyPr lIns="0" tIns="0" rIns="0" bIns="0" anchor="t">
            <a:normAutofit/>
          </a:bodyPr>
          <a:lstStyle/>
          <a:p>
            <a:endParaRPr lang="it-IT" sz="2800" b="0" strike="noStrike" spc="-1">
              <a:solidFill>
                <a:srgbClr val="000000"/>
              </a:solidFill>
              <a:latin typeface="Calibri"/>
            </a:endParaRPr>
          </a:p>
        </p:txBody>
      </p:sp>
    </p:spTree>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107" name="PlaceHolder 1"/>
          <p:cNvSpPr>
            <a:spLocks noGrp="1"/>
          </p:cNvSpPr>
          <p:nvPr>
            <p:ph type="title"/>
          </p:nvPr>
        </p:nvSpPr>
        <p:spPr>
          <a:xfrm>
            <a:off x="838080" y="365040"/>
            <a:ext cx="10515240" cy="1325160"/>
          </a:xfrm>
          <a:prstGeom prst="rect">
            <a:avLst/>
          </a:prstGeom>
          <a:noFill/>
          <a:ln w="0">
            <a:noFill/>
          </a:ln>
        </p:spPr>
        <p:txBody>
          <a:bodyPr lIns="0" tIns="0" rIns="0" bIns="0" anchor="ctr">
            <a:noAutofit/>
          </a:bodyPr>
          <a:lstStyle/>
          <a:p>
            <a:endParaRPr lang="it-IT" sz="1800" b="0" strike="noStrike" spc="-1">
              <a:solidFill>
                <a:srgbClr val="000000"/>
              </a:solidFill>
              <a:latin typeface="Calibri"/>
            </a:endParaRPr>
          </a:p>
        </p:txBody>
      </p:sp>
      <p:sp>
        <p:nvSpPr>
          <p:cNvPr id="108" name="PlaceHolder 2"/>
          <p:cNvSpPr>
            <a:spLocks noGrp="1"/>
          </p:cNvSpPr>
          <p:nvPr>
            <p:ph/>
          </p:nvPr>
        </p:nvSpPr>
        <p:spPr>
          <a:xfrm>
            <a:off x="609480" y="1604520"/>
            <a:ext cx="5354280" cy="1896840"/>
          </a:xfrm>
          <a:prstGeom prst="rect">
            <a:avLst/>
          </a:prstGeom>
          <a:noFill/>
          <a:ln w="0">
            <a:noFill/>
          </a:ln>
        </p:spPr>
        <p:txBody>
          <a:bodyPr lIns="0" tIns="0" rIns="0" bIns="0" anchor="t">
            <a:normAutofit/>
          </a:bodyPr>
          <a:lstStyle/>
          <a:p>
            <a:endParaRPr lang="it-IT" sz="2800" b="0" strike="noStrike" spc="-1">
              <a:solidFill>
                <a:srgbClr val="000000"/>
              </a:solidFill>
              <a:latin typeface="Calibri"/>
            </a:endParaRPr>
          </a:p>
        </p:txBody>
      </p:sp>
      <p:sp>
        <p:nvSpPr>
          <p:cNvPr id="109" name="PlaceHolder 3"/>
          <p:cNvSpPr>
            <a:spLocks noGrp="1"/>
          </p:cNvSpPr>
          <p:nvPr>
            <p:ph/>
          </p:nvPr>
        </p:nvSpPr>
        <p:spPr>
          <a:xfrm>
            <a:off x="6231960" y="1604520"/>
            <a:ext cx="5354280" cy="1896840"/>
          </a:xfrm>
          <a:prstGeom prst="rect">
            <a:avLst/>
          </a:prstGeom>
          <a:noFill/>
          <a:ln w="0">
            <a:noFill/>
          </a:ln>
        </p:spPr>
        <p:txBody>
          <a:bodyPr lIns="0" tIns="0" rIns="0" bIns="0" anchor="t">
            <a:normAutofit/>
          </a:bodyPr>
          <a:lstStyle/>
          <a:p>
            <a:endParaRPr lang="it-IT" sz="2800" b="0" strike="noStrike" spc="-1">
              <a:solidFill>
                <a:srgbClr val="000000"/>
              </a:solidFill>
              <a:latin typeface="Calibri"/>
            </a:endParaRPr>
          </a:p>
        </p:txBody>
      </p:sp>
      <p:sp>
        <p:nvSpPr>
          <p:cNvPr id="110" name="PlaceHolder 4"/>
          <p:cNvSpPr>
            <a:spLocks noGrp="1"/>
          </p:cNvSpPr>
          <p:nvPr>
            <p:ph/>
          </p:nvPr>
        </p:nvSpPr>
        <p:spPr>
          <a:xfrm>
            <a:off x="609480" y="3682080"/>
            <a:ext cx="10972440" cy="1896840"/>
          </a:xfrm>
          <a:prstGeom prst="rect">
            <a:avLst/>
          </a:prstGeom>
          <a:noFill/>
          <a:ln w="0">
            <a:noFill/>
          </a:ln>
        </p:spPr>
        <p:txBody>
          <a:bodyPr lIns="0" tIns="0" rIns="0" bIns="0" anchor="t">
            <a:normAutofit/>
          </a:bodyPr>
          <a:lstStyle/>
          <a:p>
            <a:endParaRPr lang="it-IT" sz="2800" b="0" strike="noStrike" spc="-1">
              <a:solidFill>
                <a:srgbClr val="000000"/>
              </a:solidFill>
              <a:latin typeface="Calibri"/>
            </a:endParaRPr>
          </a:p>
        </p:txBody>
      </p:sp>
    </p:spTree>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111" name="PlaceHolder 1"/>
          <p:cNvSpPr>
            <a:spLocks noGrp="1"/>
          </p:cNvSpPr>
          <p:nvPr>
            <p:ph type="title"/>
          </p:nvPr>
        </p:nvSpPr>
        <p:spPr>
          <a:xfrm>
            <a:off x="838080" y="365040"/>
            <a:ext cx="10515240" cy="1325160"/>
          </a:xfrm>
          <a:prstGeom prst="rect">
            <a:avLst/>
          </a:prstGeom>
          <a:noFill/>
          <a:ln w="0">
            <a:noFill/>
          </a:ln>
        </p:spPr>
        <p:txBody>
          <a:bodyPr lIns="0" tIns="0" rIns="0" bIns="0" anchor="ctr">
            <a:noAutofit/>
          </a:bodyPr>
          <a:lstStyle/>
          <a:p>
            <a:endParaRPr lang="it-IT" sz="1800" b="0" strike="noStrike" spc="-1">
              <a:solidFill>
                <a:srgbClr val="000000"/>
              </a:solidFill>
              <a:latin typeface="Calibri"/>
            </a:endParaRPr>
          </a:p>
        </p:txBody>
      </p:sp>
      <p:sp>
        <p:nvSpPr>
          <p:cNvPr id="112" name="PlaceHolder 2"/>
          <p:cNvSpPr>
            <a:spLocks noGrp="1"/>
          </p:cNvSpPr>
          <p:nvPr>
            <p:ph/>
          </p:nvPr>
        </p:nvSpPr>
        <p:spPr>
          <a:xfrm>
            <a:off x="609480" y="1604520"/>
            <a:ext cx="10972440" cy="1896840"/>
          </a:xfrm>
          <a:prstGeom prst="rect">
            <a:avLst/>
          </a:prstGeom>
          <a:noFill/>
          <a:ln w="0">
            <a:noFill/>
          </a:ln>
        </p:spPr>
        <p:txBody>
          <a:bodyPr lIns="0" tIns="0" rIns="0" bIns="0" anchor="t">
            <a:normAutofit/>
          </a:bodyPr>
          <a:lstStyle/>
          <a:p>
            <a:endParaRPr lang="it-IT" sz="2800" b="0" strike="noStrike" spc="-1">
              <a:solidFill>
                <a:srgbClr val="000000"/>
              </a:solidFill>
              <a:latin typeface="Calibri"/>
            </a:endParaRPr>
          </a:p>
        </p:txBody>
      </p:sp>
      <p:sp>
        <p:nvSpPr>
          <p:cNvPr id="113" name="PlaceHolder 3"/>
          <p:cNvSpPr>
            <a:spLocks noGrp="1"/>
          </p:cNvSpPr>
          <p:nvPr>
            <p:ph/>
          </p:nvPr>
        </p:nvSpPr>
        <p:spPr>
          <a:xfrm>
            <a:off x="609480" y="3682080"/>
            <a:ext cx="10972440" cy="1896840"/>
          </a:xfrm>
          <a:prstGeom prst="rect">
            <a:avLst/>
          </a:prstGeom>
          <a:noFill/>
          <a:ln w="0">
            <a:noFill/>
          </a:ln>
        </p:spPr>
        <p:txBody>
          <a:bodyPr lIns="0" tIns="0" rIns="0" bIns="0" anchor="t">
            <a:normAutofit/>
          </a:bodyPr>
          <a:lstStyle/>
          <a:p>
            <a:endParaRPr lang="it-IT" sz="2800" b="0" strike="noStrike" spc="-1">
              <a:solidFill>
                <a:srgbClr val="000000"/>
              </a:solidFill>
              <a:latin typeface="Calibri"/>
            </a:endParaRPr>
          </a:p>
        </p:txBody>
      </p:sp>
    </p:spTree>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114" name="PlaceHolder 1"/>
          <p:cNvSpPr>
            <a:spLocks noGrp="1"/>
          </p:cNvSpPr>
          <p:nvPr>
            <p:ph type="title"/>
          </p:nvPr>
        </p:nvSpPr>
        <p:spPr>
          <a:xfrm>
            <a:off x="838080" y="365040"/>
            <a:ext cx="10515240" cy="1325160"/>
          </a:xfrm>
          <a:prstGeom prst="rect">
            <a:avLst/>
          </a:prstGeom>
          <a:noFill/>
          <a:ln w="0">
            <a:noFill/>
          </a:ln>
        </p:spPr>
        <p:txBody>
          <a:bodyPr lIns="0" tIns="0" rIns="0" bIns="0" anchor="ctr">
            <a:noAutofit/>
          </a:bodyPr>
          <a:lstStyle/>
          <a:p>
            <a:endParaRPr lang="it-IT" sz="1800" b="0" strike="noStrike" spc="-1">
              <a:solidFill>
                <a:srgbClr val="000000"/>
              </a:solidFill>
              <a:latin typeface="Calibri"/>
            </a:endParaRPr>
          </a:p>
        </p:txBody>
      </p:sp>
      <p:sp>
        <p:nvSpPr>
          <p:cNvPr id="115" name="PlaceHolder 2"/>
          <p:cNvSpPr>
            <a:spLocks noGrp="1"/>
          </p:cNvSpPr>
          <p:nvPr>
            <p:ph/>
          </p:nvPr>
        </p:nvSpPr>
        <p:spPr>
          <a:xfrm>
            <a:off x="609480" y="1604520"/>
            <a:ext cx="5354280" cy="1896840"/>
          </a:xfrm>
          <a:prstGeom prst="rect">
            <a:avLst/>
          </a:prstGeom>
          <a:noFill/>
          <a:ln w="0">
            <a:noFill/>
          </a:ln>
        </p:spPr>
        <p:txBody>
          <a:bodyPr lIns="0" tIns="0" rIns="0" bIns="0" anchor="t">
            <a:normAutofit/>
          </a:bodyPr>
          <a:lstStyle/>
          <a:p>
            <a:endParaRPr lang="it-IT" sz="2800" b="0" strike="noStrike" spc="-1">
              <a:solidFill>
                <a:srgbClr val="000000"/>
              </a:solidFill>
              <a:latin typeface="Calibri"/>
            </a:endParaRPr>
          </a:p>
        </p:txBody>
      </p:sp>
      <p:sp>
        <p:nvSpPr>
          <p:cNvPr id="116" name="PlaceHolder 3"/>
          <p:cNvSpPr>
            <a:spLocks noGrp="1"/>
          </p:cNvSpPr>
          <p:nvPr>
            <p:ph/>
          </p:nvPr>
        </p:nvSpPr>
        <p:spPr>
          <a:xfrm>
            <a:off x="6231960" y="1604520"/>
            <a:ext cx="5354280" cy="1896840"/>
          </a:xfrm>
          <a:prstGeom prst="rect">
            <a:avLst/>
          </a:prstGeom>
          <a:noFill/>
          <a:ln w="0">
            <a:noFill/>
          </a:ln>
        </p:spPr>
        <p:txBody>
          <a:bodyPr lIns="0" tIns="0" rIns="0" bIns="0" anchor="t">
            <a:normAutofit/>
          </a:bodyPr>
          <a:lstStyle/>
          <a:p>
            <a:endParaRPr lang="it-IT" sz="2800" b="0" strike="noStrike" spc="-1">
              <a:solidFill>
                <a:srgbClr val="000000"/>
              </a:solidFill>
              <a:latin typeface="Calibri"/>
            </a:endParaRPr>
          </a:p>
        </p:txBody>
      </p:sp>
      <p:sp>
        <p:nvSpPr>
          <p:cNvPr id="117" name="PlaceHolder 4"/>
          <p:cNvSpPr>
            <a:spLocks noGrp="1"/>
          </p:cNvSpPr>
          <p:nvPr>
            <p:ph/>
          </p:nvPr>
        </p:nvSpPr>
        <p:spPr>
          <a:xfrm>
            <a:off x="609480" y="3682080"/>
            <a:ext cx="5354280" cy="1896840"/>
          </a:xfrm>
          <a:prstGeom prst="rect">
            <a:avLst/>
          </a:prstGeom>
          <a:noFill/>
          <a:ln w="0">
            <a:noFill/>
          </a:ln>
        </p:spPr>
        <p:txBody>
          <a:bodyPr lIns="0" tIns="0" rIns="0" bIns="0" anchor="t">
            <a:normAutofit/>
          </a:bodyPr>
          <a:lstStyle/>
          <a:p>
            <a:endParaRPr lang="it-IT" sz="2800" b="0" strike="noStrike" spc="-1">
              <a:solidFill>
                <a:srgbClr val="000000"/>
              </a:solidFill>
              <a:latin typeface="Calibri"/>
            </a:endParaRPr>
          </a:p>
        </p:txBody>
      </p:sp>
      <p:sp>
        <p:nvSpPr>
          <p:cNvPr id="118" name="PlaceHolder 5"/>
          <p:cNvSpPr>
            <a:spLocks noGrp="1"/>
          </p:cNvSpPr>
          <p:nvPr>
            <p:ph/>
          </p:nvPr>
        </p:nvSpPr>
        <p:spPr>
          <a:xfrm>
            <a:off x="6231960" y="3682080"/>
            <a:ext cx="5354280" cy="1896840"/>
          </a:xfrm>
          <a:prstGeom prst="rect">
            <a:avLst/>
          </a:prstGeom>
          <a:noFill/>
          <a:ln w="0">
            <a:noFill/>
          </a:ln>
        </p:spPr>
        <p:txBody>
          <a:bodyPr lIns="0" tIns="0" rIns="0" bIns="0" anchor="t">
            <a:normAutofit/>
          </a:bodyPr>
          <a:lstStyle/>
          <a:p>
            <a:endParaRPr lang="it-IT" sz="2800" b="0" strike="noStrike" spc="-1">
              <a:solidFill>
                <a:srgbClr val="000000"/>
              </a:solidFill>
              <a:latin typeface="Calibri"/>
            </a:endParaRPr>
          </a:p>
        </p:txBody>
      </p:sp>
    </p:spTree>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119" name="PlaceHolder 1"/>
          <p:cNvSpPr>
            <a:spLocks noGrp="1"/>
          </p:cNvSpPr>
          <p:nvPr>
            <p:ph type="title"/>
          </p:nvPr>
        </p:nvSpPr>
        <p:spPr>
          <a:xfrm>
            <a:off x="838080" y="365040"/>
            <a:ext cx="10515240" cy="1325160"/>
          </a:xfrm>
          <a:prstGeom prst="rect">
            <a:avLst/>
          </a:prstGeom>
          <a:noFill/>
          <a:ln w="0">
            <a:noFill/>
          </a:ln>
        </p:spPr>
        <p:txBody>
          <a:bodyPr lIns="0" tIns="0" rIns="0" bIns="0" anchor="ctr">
            <a:noAutofit/>
          </a:bodyPr>
          <a:lstStyle/>
          <a:p>
            <a:endParaRPr lang="it-IT" sz="1800" b="0" strike="noStrike" spc="-1">
              <a:solidFill>
                <a:srgbClr val="000000"/>
              </a:solidFill>
              <a:latin typeface="Calibri"/>
            </a:endParaRPr>
          </a:p>
        </p:txBody>
      </p:sp>
      <p:sp>
        <p:nvSpPr>
          <p:cNvPr id="120" name="PlaceHolder 2"/>
          <p:cNvSpPr>
            <a:spLocks noGrp="1"/>
          </p:cNvSpPr>
          <p:nvPr>
            <p:ph/>
          </p:nvPr>
        </p:nvSpPr>
        <p:spPr>
          <a:xfrm>
            <a:off x="609480" y="1604520"/>
            <a:ext cx="3533040" cy="1896840"/>
          </a:xfrm>
          <a:prstGeom prst="rect">
            <a:avLst/>
          </a:prstGeom>
          <a:noFill/>
          <a:ln w="0">
            <a:noFill/>
          </a:ln>
        </p:spPr>
        <p:txBody>
          <a:bodyPr lIns="0" tIns="0" rIns="0" bIns="0" anchor="t">
            <a:normAutofit/>
          </a:bodyPr>
          <a:lstStyle/>
          <a:p>
            <a:endParaRPr lang="it-IT" sz="2800" b="0" strike="noStrike" spc="-1">
              <a:solidFill>
                <a:srgbClr val="000000"/>
              </a:solidFill>
              <a:latin typeface="Calibri"/>
            </a:endParaRPr>
          </a:p>
        </p:txBody>
      </p:sp>
      <p:sp>
        <p:nvSpPr>
          <p:cNvPr id="121" name="PlaceHolder 3"/>
          <p:cNvSpPr>
            <a:spLocks noGrp="1"/>
          </p:cNvSpPr>
          <p:nvPr>
            <p:ph/>
          </p:nvPr>
        </p:nvSpPr>
        <p:spPr>
          <a:xfrm>
            <a:off x="4319640" y="1604520"/>
            <a:ext cx="3533040" cy="1896840"/>
          </a:xfrm>
          <a:prstGeom prst="rect">
            <a:avLst/>
          </a:prstGeom>
          <a:noFill/>
          <a:ln w="0">
            <a:noFill/>
          </a:ln>
        </p:spPr>
        <p:txBody>
          <a:bodyPr lIns="0" tIns="0" rIns="0" bIns="0" anchor="t">
            <a:normAutofit/>
          </a:bodyPr>
          <a:lstStyle/>
          <a:p>
            <a:endParaRPr lang="it-IT" sz="2800" b="0" strike="noStrike" spc="-1">
              <a:solidFill>
                <a:srgbClr val="000000"/>
              </a:solidFill>
              <a:latin typeface="Calibri"/>
            </a:endParaRPr>
          </a:p>
        </p:txBody>
      </p:sp>
      <p:sp>
        <p:nvSpPr>
          <p:cNvPr id="122" name="PlaceHolder 4"/>
          <p:cNvSpPr>
            <a:spLocks noGrp="1"/>
          </p:cNvSpPr>
          <p:nvPr>
            <p:ph/>
          </p:nvPr>
        </p:nvSpPr>
        <p:spPr>
          <a:xfrm>
            <a:off x="8029800" y="1604520"/>
            <a:ext cx="3533040" cy="1896840"/>
          </a:xfrm>
          <a:prstGeom prst="rect">
            <a:avLst/>
          </a:prstGeom>
          <a:noFill/>
          <a:ln w="0">
            <a:noFill/>
          </a:ln>
        </p:spPr>
        <p:txBody>
          <a:bodyPr lIns="0" tIns="0" rIns="0" bIns="0" anchor="t">
            <a:normAutofit/>
          </a:bodyPr>
          <a:lstStyle/>
          <a:p>
            <a:endParaRPr lang="it-IT" sz="2800" b="0" strike="noStrike" spc="-1">
              <a:solidFill>
                <a:srgbClr val="000000"/>
              </a:solidFill>
              <a:latin typeface="Calibri"/>
            </a:endParaRPr>
          </a:p>
        </p:txBody>
      </p:sp>
      <p:sp>
        <p:nvSpPr>
          <p:cNvPr id="123" name="PlaceHolder 5"/>
          <p:cNvSpPr>
            <a:spLocks noGrp="1"/>
          </p:cNvSpPr>
          <p:nvPr>
            <p:ph/>
          </p:nvPr>
        </p:nvSpPr>
        <p:spPr>
          <a:xfrm>
            <a:off x="609480" y="3682080"/>
            <a:ext cx="3533040" cy="1896840"/>
          </a:xfrm>
          <a:prstGeom prst="rect">
            <a:avLst/>
          </a:prstGeom>
          <a:noFill/>
          <a:ln w="0">
            <a:noFill/>
          </a:ln>
        </p:spPr>
        <p:txBody>
          <a:bodyPr lIns="0" tIns="0" rIns="0" bIns="0" anchor="t">
            <a:normAutofit/>
          </a:bodyPr>
          <a:lstStyle/>
          <a:p>
            <a:endParaRPr lang="it-IT" sz="2800" b="0" strike="noStrike" spc="-1">
              <a:solidFill>
                <a:srgbClr val="000000"/>
              </a:solidFill>
              <a:latin typeface="Calibri"/>
            </a:endParaRPr>
          </a:p>
        </p:txBody>
      </p:sp>
      <p:sp>
        <p:nvSpPr>
          <p:cNvPr id="124" name="PlaceHolder 6"/>
          <p:cNvSpPr>
            <a:spLocks noGrp="1"/>
          </p:cNvSpPr>
          <p:nvPr>
            <p:ph/>
          </p:nvPr>
        </p:nvSpPr>
        <p:spPr>
          <a:xfrm>
            <a:off x="4319640" y="3682080"/>
            <a:ext cx="3533040" cy="1896840"/>
          </a:xfrm>
          <a:prstGeom prst="rect">
            <a:avLst/>
          </a:prstGeom>
          <a:noFill/>
          <a:ln w="0">
            <a:noFill/>
          </a:ln>
        </p:spPr>
        <p:txBody>
          <a:bodyPr lIns="0" tIns="0" rIns="0" bIns="0" anchor="t">
            <a:normAutofit/>
          </a:bodyPr>
          <a:lstStyle/>
          <a:p>
            <a:endParaRPr lang="it-IT" sz="2800" b="0" strike="noStrike" spc="-1">
              <a:solidFill>
                <a:srgbClr val="000000"/>
              </a:solidFill>
              <a:latin typeface="Calibri"/>
            </a:endParaRPr>
          </a:p>
        </p:txBody>
      </p:sp>
      <p:sp>
        <p:nvSpPr>
          <p:cNvPr id="125" name="PlaceHolder 7"/>
          <p:cNvSpPr>
            <a:spLocks noGrp="1"/>
          </p:cNvSpPr>
          <p:nvPr>
            <p:ph/>
          </p:nvPr>
        </p:nvSpPr>
        <p:spPr>
          <a:xfrm>
            <a:off x="8029800" y="3682080"/>
            <a:ext cx="3533040" cy="1896840"/>
          </a:xfrm>
          <a:prstGeom prst="rect">
            <a:avLst/>
          </a:prstGeom>
          <a:noFill/>
          <a:ln w="0">
            <a:noFill/>
          </a:ln>
        </p:spPr>
        <p:txBody>
          <a:bodyPr lIns="0" tIns="0" rIns="0" bIns="0" anchor="t">
            <a:normAutofit/>
          </a:bodyPr>
          <a:lstStyle/>
          <a:p>
            <a:endParaRPr lang="it-IT" sz="2800" b="0" strike="noStrike" spc="-1">
              <a:solidFill>
                <a:srgbClr val="000000"/>
              </a:solidFill>
              <a:latin typeface="Calibri"/>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13" name="PlaceHolder 1"/>
          <p:cNvSpPr>
            <a:spLocks noGrp="1"/>
          </p:cNvSpPr>
          <p:nvPr>
            <p:ph type="title"/>
          </p:nvPr>
        </p:nvSpPr>
        <p:spPr>
          <a:xfrm>
            <a:off x="838080" y="365040"/>
            <a:ext cx="10515240" cy="1325160"/>
          </a:xfrm>
          <a:prstGeom prst="rect">
            <a:avLst/>
          </a:prstGeom>
          <a:noFill/>
          <a:ln w="0">
            <a:noFill/>
          </a:ln>
        </p:spPr>
        <p:txBody>
          <a:bodyPr lIns="0" tIns="0" rIns="0" bIns="0" anchor="ctr">
            <a:noAutofit/>
          </a:bodyPr>
          <a:lstStyle/>
          <a:p>
            <a:endParaRPr lang="it-IT" sz="1800" b="0" strike="noStrike" spc="-1">
              <a:solidFill>
                <a:srgbClr val="000000"/>
              </a:solidFill>
              <a:latin typeface="Calibri"/>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14" name="PlaceHolder 1"/>
          <p:cNvSpPr>
            <a:spLocks noGrp="1"/>
          </p:cNvSpPr>
          <p:nvPr>
            <p:ph type="subTitle"/>
          </p:nvPr>
        </p:nvSpPr>
        <p:spPr>
          <a:xfrm>
            <a:off x="838080" y="365040"/>
            <a:ext cx="10515240" cy="6144120"/>
          </a:xfrm>
          <a:prstGeom prst="rect">
            <a:avLst/>
          </a:prstGeom>
          <a:noFill/>
          <a:ln w="0">
            <a:noFill/>
          </a:ln>
        </p:spPr>
        <p:txBody>
          <a:bodyPr lIns="0" tIns="0" rIns="0" bIns="0" anchor="ctr">
            <a:noAutofit/>
          </a:bodyPr>
          <a:lstStyle/>
          <a:p>
            <a:pPr algn="ctr">
              <a:buNone/>
            </a:pPr>
            <a:endParaRPr lang="it-IT" sz="3200" b="0" strike="noStrike" spc="-1">
              <a:latin typeface="Arial"/>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15" name="PlaceHolder 1"/>
          <p:cNvSpPr>
            <a:spLocks noGrp="1"/>
          </p:cNvSpPr>
          <p:nvPr>
            <p:ph type="title"/>
          </p:nvPr>
        </p:nvSpPr>
        <p:spPr>
          <a:xfrm>
            <a:off x="838080" y="365040"/>
            <a:ext cx="10515240" cy="1325160"/>
          </a:xfrm>
          <a:prstGeom prst="rect">
            <a:avLst/>
          </a:prstGeom>
          <a:noFill/>
          <a:ln w="0">
            <a:noFill/>
          </a:ln>
        </p:spPr>
        <p:txBody>
          <a:bodyPr lIns="0" tIns="0" rIns="0" bIns="0" anchor="ctr">
            <a:noAutofit/>
          </a:bodyPr>
          <a:lstStyle/>
          <a:p>
            <a:endParaRPr lang="it-IT" sz="1800" b="0" strike="noStrike" spc="-1">
              <a:solidFill>
                <a:srgbClr val="000000"/>
              </a:solidFill>
              <a:latin typeface="Calibri"/>
            </a:endParaRPr>
          </a:p>
        </p:txBody>
      </p:sp>
      <p:sp>
        <p:nvSpPr>
          <p:cNvPr id="16" name="PlaceHolder 2"/>
          <p:cNvSpPr>
            <a:spLocks noGrp="1"/>
          </p:cNvSpPr>
          <p:nvPr>
            <p:ph/>
          </p:nvPr>
        </p:nvSpPr>
        <p:spPr>
          <a:xfrm>
            <a:off x="609480" y="1604520"/>
            <a:ext cx="5354280" cy="1896840"/>
          </a:xfrm>
          <a:prstGeom prst="rect">
            <a:avLst/>
          </a:prstGeom>
          <a:noFill/>
          <a:ln w="0">
            <a:noFill/>
          </a:ln>
        </p:spPr>
        <p:txBody>
          <a:bodyPr lIns="0" tIns="0" rIns="0" bIns="0" anchor="t">
            <a:normAutofit/>
          </a:bodyPr>
          <a:lstStyle/>
          <a:p>
            <a:endParaRPr lang="it-IT" sz="2800" b="0" strike="noStrike" spc="-1">
              <a:solidFill>
                <a:srgbClr val="000000"/>
              </a:solidFill>
              <a:latin typeface="Calibri"/>
            </a:endParaRPr>
          </a:p>
        </p:txBody>
      </p:sp>
      <p:sp>
        <p:nvSpPr>
          <p:cNvPr id="17" name="PlaceHolder 3"/>
          <p:cNvSpPr>
            <a:spLocks noGrp="1"/>
          </p:cNvSpPr>
          <p:nvPr>
            <p:ph/>
          </p:nvPr>
        </p:nvSpPr>
        <p:spPr>
          <a:xfrm>
            <a:off x="6231960" y="1604520"/>
            <a:ext cx="5354280" cy="3977280"/>
          </a:xfrm>
          <a:prstGeom prst="rect">
            <a:avLst/>
          </a:prstGeom>
          <a:noFill/>
          <a:ln w="0">
            <a:noFill/>
          </a:ln>
        </p:spPr>
        <p:txBody>
          <a:bodyPr lIns="0" tIns="0" rIns="0" bIns="0" anchor="t">
            <a:normAutofit/>
          </a:bodyPr>
          <a:lstStyle/>
          <a:p>
            <a:endParaRPr lang="it-IT" sz="2800" b="0" strike="noStrike" spc="-1">
              <a:solidFill>
                <a:srgbClr val="000000"/>
              </a:solidFill>
              <a:latin typeface="Calibri"/>
            </a:endParaRPr>
          </a:p>
        </p:txBody>
      </p:sp>
      <p:sp>
        <p:nvSpPr>
          <p:cNvPr id="18" name="PlaceHolder 4"/>
          <p:cNvSpPr>
            <a:spLocks noGrp="1"/>
          </p:cNvSpPr>
          <p:nvPr>
            <p:ph/>
          </p:nvPr>
        </p:nvSpPr>
        <p:spPr>
          <a:xfrm>
            <a:off x="609480" y="3682080"/>
            <a:ext cx="5354280" cy="1896840"/>
          </a:xfrm>
          <a:prstGeom prst="rect">
            <a:avLst/>
          </a:prstGeom>
          <a:noFill/>
          <a:ln w="0">
            <a:noFill/>
          </a:ln>
        </p:spPr>
        <p:txBody>
          <a:bodyPr lIns="0" tIns="0" rIns="0" bIns="0" anchor="t">
            <a:normAutofit/>
          </a:bodyPr>
          <a:lstStyle/>
          <a:p>
            <a:endParaRPr lang="it-IT" sz="2800" b="0" strike="noStrike" spc="-1">
              <a:solidFill>
                <a:srgbClr val="000000"/>
              </a:solidFill>
              <a:latin typeface="Calibri"/>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19" name="PlaceHolder 1"/>
          <p:cNvSpPr>
            <a:spLocks noGrp="1"/>
          </p:cNvSpPr>
          <p:nvPr>
            <p:ph type="title"/>
          </p:nvPr>
        </p:nvSpPr>
        <p:spPr>
          <a:xfrm>
            <a:off x="838080" y="365040"/>
            <a:ext cx="10515240" cy="1325160"/>
          </a:xfrm>
          <a:prstGeom prst="rect">
            <a:avLst/>
          </a:prstGeom>
          <a:noFill/>
          <a:ln w="0">
            <a:noFill/>
          </a:ln>
        </p:spPr>
        <p:txBody>
          <a:bodyPr lIns="0" tIns="0" rIns="0" bIns="0" anchor="ctr">
            <a:noAutofit/>
          </a:bodyPr>
          <a:lstStyle/>
          <a:p>
            <a:endParaRPr lang="it-IT" sz="1800" b="0" strike="noStrike" spc="-1">
              <a:solidFill>
                <a:srgbClr val="000000"/>
              </a:solidFill>
              <a:latin typeface="Calibri"/>
            </a:endParaRPr>
          </a:p>
        </p:txBody>
      </p:sp>
      <p:sp>
        <p:nvSpPr>
          <p:cNvPr id="20" name="PlaceHolder 2"/>
          <p:cNvSpPr>
            <a:spLocks noGrp="1"/>
          </p:cNvSpPr>
          <p:nvPr>
            <p:ph/>
          </p:nvPr>
        </p:nvSpPr>
        <p:spPr>
          <a:xfrm>
            <a:off x="609480" y="1604520"/>
            <a:ext cx="5354280" cy="3977280"/>
          </a:xfrm>
          <a:prstGeom prst="rect">
            <a:avLst/>
          </a:prstGeom>
          <a:noFill/>
          <a:ln w="0">
            <a:noFill/>
          </a:ln>
        </p:spPr>
        <p:txBody>
          <a:bodyPr lIns="0" tIns="0" rIns="0" bIns="0" anchor="t">
            <a:normAutofit/>
          </a:bodyPr>
          <a:lstStyle/>
          <a:p>
            <a:endParaRPr lang="it-IT" sz="2800" b="0" strike="noStrike" spc="-1">
              <a:solidFill>
                <a:srgbClr val="000000"/>
              </a:solidFill>
              <a:latin typeface="Calibri"/>
            </a:endParaRPr>
          </a:p>
        </p:txBody>
      </p:sp>
      <p:sp>
        <p:nvSpPr>
          <p:cNvPr id="21" name="PlaceHolder 3"/>
          <p:cNvSpPr>
            <a:spLocks noGrp="1"/>
          </p:cNvSpPr>
          <p:nvPr>
            <p:ph/>
          </p:nvPr>
        </p:nvSpPr>
        <p:spPr>
          <a:xfrm>
            <a:off x="6231960" y="1604520"/>
            <a:ext cx="5354280" cy="1896840"/>
          </a:xfrm>
          <a:prstGeom prst="rect">
            <a:avLst/>
          </a:prstGeom>
          <a:noFill/>
          <a:ln w="0">
            <a:noFill/>
          </a:ln>
        </p:spPr>
        <p:txBody>
          <a:bodyPr lIns="0" tIns="0" rIns="0" bIns="0" anchor="t">
            <a:normAutofit/>
          </a:bodyPr>
          <a:lstStyle/>
          <a:p>
            <a:endParaRPr lang="it-IT" sz="2800" b="0" strike="noStrike" spc="-1">
              <a:solidFill>
                <a:srgbClr val="000000"/>
              </a:solidFill>
              <a:latin typeface="Calibri"/>
            </a:endParaRPr>
          </a:p>
        </p:txBody>
      </p:sp>
      <p:sp>
        <p:nvSpPr>
          <p:cNvPr id="22" name="PlaceHolder 4"/>
          <p:cNvSpPr>
            <a:spLocks noGrp="1"/>
          </p:cNvSpPr>
          <p:nvPr>
            <p:ph/>
          </p:nvPr>
        </p:nvSpPr>
        <p:spPr>
          <a:xfrm>
            <a:off x="6231960" y="3682080"/>
            <a:ext cx="5354280" cy="1896840"/>
          </a:xfrm>
          <a:prstGeom prst="rect">
            <a:avLst/>
          </a:prstGeom>
          <a:noFill/>
          <a:ln w="0">
            <a:noFill/>
          </a:ln>
        </p:spPr>
        <p:txBody>
          <a:bodyPr lIns="0" tIns="0" rIns="0" bIns="0" anchor="t">
            <a:normAutofit/>
          </a:bodyPr>
          <a:lstStyle/>
          <a:p>
            <a:endParaRPr lang="it-IT" sz="2800" b="0" strike="noStrike" spc="-1">
              <a:solidFill>
                <a:srgbClr val="000000"/>
              </a:solidFill>
              <a:latin typeface="Calibri"/>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23" name="PlaceHolder 1"/>
          <p:cNvSpPr>
            <a:spLocks noGrp="1"/>
          </p:cNvSpPr>
          <p:nvPr>
            <p:ph type="title"/>
          </p:nvPr>
        </p:nvSpPr>
        <p:spPr>
          <a:xfrm>
            <a:off x="838080" y="365040"/>
            <a:ext cx="10515240" cy="1325160"/>
          </a:xfrm>
          <a:prstGeom prst="rect">
            <a:avLst/>
          </a:prstGeom>
          <a:noFill/>
          <a:ln w="0">
            <a:noFill/>
          </a:ln>
        </p:spPr>
        <p:txBody>
          <a:bodyPr lIns="0" tIns="0" rIns="0" bIns="0" anchor="ctr">
            <a:noAutofit/>
          </a:bodyPr>
          <a:lstStyle/>
          <a:p>
            <a:endParaRPr lang="it-IT" sz="1800" b="0" strike="noStrike" spc="-1">
              <a:solidFill>
                <a:srgbClr val="000000"/>
              </a:solidFill>
              <a:latin typeface="Calibri"/>
            </a:endParaRPr>
          </a:p>
        </p:txBody>
      </p:sp>
      <p:sp>
        <p:nvSpPr>
          <p:cNvPr id="24" name="PlaceHolder 2"/>
          <p:cNvSpPr>
            <a:spLocks noGrp="1"/>
          </p:cNvSpPr>
          <p:nvPr>
            <p:ph/>
          </p:nvPr>
        </p:nvSpPr>
        <p:spPr>
          <a:xfrm>
            <a:off x="609480" y="1604520"/>
            <a:ext cx="5354280" cy="1896840"/>
          </a:xfrm>
          <a:prstGeom prst="rect">
            <a:avLst/>
          </a:prstGeom>
          <a:noFill/>
          <a:ln w="0">
            <a:noFill/>
          </a:ln>
        </p:spPr>
        <p:txBody>
          <a:bodyPr lIns="0" tIns="0" rIns="0" bIns="0" anchor="t">
            <a:normAutofit/>
          </a:bodyPr>
          <a:lstStyle/>
          <a:p>
            <a:endParaRPr lang="it-IT" sz="2800" b="0" strike="noStrike" spc="-1">
              <a:solidFill>
                <a:srgbClr val="000000"/>
              </a:solidFill>
              <a:latin typeface="Calibri"/>
            </a:endParaRPr>
          </a:p>
        </p:txBody>
      </p:sp>
      <p:sp>
        <p:nvSpPr>
          <p:cNvPr id="25" name="PlaceHolder 3"/>
          <p:cNvSpPr>
            <a:spLocks noGrp="1"/>
          </p:cNvSpPr>
          <p:nvPr>
            <p:ph/>
          </p:nvPr>
        </p:nvSpPr>
        <p:spPr>
          <a:xfrm>
            <a:off x="6231960" y="1604520"/>
            <a:ext cx="5354280" cy="1896840"/>
          </a:xfrm>
          <a:prstGeom prst="rect">
            <a:avLst/>
          </a:prstGeom>
          <a:noFill/>
          <a:ln w="0">
            <a:noFill/>
          </a:ln>
        </p:spPr>
        <p:txBody>
          <a:bodyPr lIns="0" tIns="0" rIns="0" bIns="0" anchor="t">
            <a:normAutofit/>
          </a:bodyPr>
          <a:lstStyle/>
          <a:p>
            <a:endParaRPr lang="it-IT" sz="2800" b="0" strike="noStrike" spc="-1">
              <a:solidFill>
                <a:srgbClr val="000000"/>
              </a:solidFill>
              <a:latin typeface="Calibri"/>
            </a:endParaRPr>
          </a:p>
        </p:txBody>
      </p:sp>
      <p:sp>
        <p:nvSpPr>
          <p:cNvPr id="26" name="PlaceHolder 4"/>
          <p:cNvSpPr>
            <a:spLocks noGrp="1"/>
          </p:cNvSpPr>
          <p:nvPr>
            <p:ph/>
          </p:nvPr>
        </p:nvSpPr>
        <p:spPr>
          <a:xfrm>
            <a:off x="609480" y="3682080"/>
            <a:ext cx="10972440" cy="1896840"/>
          </a:xfrm>
          <a:prstGeom prst="rect">
            <a:avLst/>
          </a:prstGeom>
          <a:noFill/>
          <a:ln w="0">
            <a:noFill/>
          </a:ln>
        </p:spPr>
        <p:txBody>
          <a:bodyPr lIns="0" tIns="0" rIns="0" bIns="0" anchor="t">
            <a:normAutofit/>
          </a:bodyPr>
          <a:lstStyle/>
          <a:p>
            <a:endParaRPr lang="it-IT" sz="2800" b="0" strike="noStrike" spc="-1">
              <a:solidFill>
                <a:srgbClr val="000000"/>
              </a:solidFill>
              <a:latin typeface="Calibri"/>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slideLayout" Target="../slideLayouts/slideLayout25.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5" Type="http://schemas.openxmlformats.org/officeDocument/2006/relationships/image" Target="../media/image1.png"/><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 Id="rId14" Type="http://schemas.openxmlformats.org/officeDocument/2006/relationships/theme" Target="../theme/theme2.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3.xml"/><Relationship Id="rId3" Type="http://schemas.openxmlformats.org/officeDocument/2006/relationships/slideLayout" Target="../slideLayouts/slideLayout28.xml"/><Relationship Id="rId7" Type="http://schemas.openxmlformats.org/officeDocument/2006/relationships/slideLayout" Target="../slideLayouts/slideLayout32.xml"/><Relationship Id="rId12" Type="http://schemas.openxmlformats.org/officeDocument/2006/relationships/theme" Target="../theme/theme3.xml"/><Relationship Id="rId2" Type="http://schemas.openxmlformats.org/officeDocument/2006/relationships/slideLayout" Target="../slideLayouts/slideLayout27.xml"/><Relationship Id="rId1" Type="http://schemas.openxmlformats.org/officeDocument/2006/relationships/slideLayout" Target="../slideLayouts/slideLayout26.xml"/><Relationship Id="rId6" Type="http://schemas.openxmlformats.org/officeDocument/2006/relationships/slideLayout" Target="../slideLayouts/slideLayout31.xml"/><Relationship Id="rId11" Type="http://schemas.openxmlformats.org/officeDocument/2006/relationships/slideLayout" Target="../slideLayouts/slideLayout36.xml"/><Relationship Id="rId5" Type="http://schemas.openxmlformats.org/officeDocument/2006/relationships/slideLayout" Target="../slideLayouts/slideLayout30.xml"/><Relationship Id="rId10" Type="http://schemas.openxmlformats.org/officeDocument/2006/relationships/slideLayout" Target="../slideLayouts/slideLayout35.xml"/><Relationship Id="rId4" Type="http://schemas.openxmlformats.org/officeDocument/2006/relationships/slideLayout" Target="../slideLayouts/slideLayout29.xml"/><Relationship Id="rId9" Type="http://schemas.openxmlformats.org/officeDocument/2006/relationships/slideLayout" Target="../slideLayouts/slideLayout34.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4.xml"/><Relationship Id="rId13" Type="http://schemas.openxmlformats.org/officeDocument/2006/relationships/theme" Target="../theme/theme4.xml"/><Relationship Id="rId3" Type="http://schemas.openxmlformats.org/officeDocument/2006/relationships/slideLayout" Target="../slideLayouts/slideLayout39.xml"/><Relationship Id="rId7" Type="http://schemas.openxmlformats.org/officeDocument/2006/relationships/slideLayout" Target="../slideLayouts/slideLayout43.xml"/><Relationship Id="rId12" Type="http://schemas.openxmlformats.org/officeDocument/2006/relationships/slideLayout" Target="../slideLayouts/slideLayout48.xml"/><Relationship Id="rId2" Type="http://schemas.openxmlformats.org/officeDocument/2006/relationships/slideLayout" Target="../slideLayouts/slideLayout38.xml"/><Relationship Id="rId1" Type="http://schemas.openxmlformats.org/officeDocument/2006/relationships/slideLayout" Target="../slideLayouts/slideLayout37.xml"/><Relationship Id="rId6" Type="http://schemas.openxmlformats.org/officeDocument/2006/relationships/slideLayout" Target="../slideLayouts/slideLayout42.xml"/><Relationship Id="rId11" Type="http://schemas.openxmlformats.org/officeDocument/2006/relationships/slideLayout" Target="../slideLayouts/slideLayout47.xml"/><Relationship Id="rId5" Type="http://schemas.openxmlformats.org/officeDocument/2006/relationships/slideLayout" Target="../slideLayouts/slideLayout41.xml"/><Relationship Id="rId10" Type="http://schemas.openxmlformats.org/officeDocument/2006/relationships/slideLayout" Target="../slideLayouts/slideLayout46.xml"/><Relationship Id="rId4" Type="http://schemas.openxmlformats.org/officeDocument/2006/relationships/slideLayout" Target="../slideLayouts/slideLayout40.xml"/><Relationship Id="rId9" Type="http://schemas.openxmlformats.org/officeDocument/2006/relationships/slideLayout" Target="../slideLayouts/slideLayout45.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6" name="Immagine 6"/>
          <p:cNvPicPr/>
          <p:nvPr/>
        </p:nvPicPr>
        <p:blipFill>
          <a:blip r:embed="rId14"/>
          <a:stretch/>
        </p:blipFill>
        <p:spPr>
          <a:xfrm>
            <a:off x="0" y="0"/>
            <a:ext cx="2705400" cy="1063440"/>
          </a:xfrm>
          <a:prstGeom prst="rect">
            <a:avLst/>
          </a:prstGeom>
          <a:ln w="0">
            <a:noFill/>
          </a:ln>
        </p:spPr>
      </p:pic>
      <p:sp>
        <p:nvSpPr>
          <p:cNvPr id="7" name="PlaceHolder 1"/>
          <p:cNvSpPr>
            <a:spLocks noGrp="1"/>
          </p:cNvSpPr>
          <p:nvPr>
            <p:ph type="title"/>
          </p:nvPr>
        </p:nvSpPr>
        <p:spPr>
          <a:xfrm>
            <a:off x="1523880" y="1122480"/>
            <a:ext cx="9143640" cy="2387160"/>
          </a:xfrm>
          <a:prstGeom prst="rect">
            <a:avLst/>
          </a:prstGeom>
          <a:noFill/>
          <a:ln w="0">
            <a:noFill/>
          </a:ln>
        </p:spPr>
        <p:txBody>
          <a:bodyPr anchor="b">
            <a:noAutofit/>
          </a:bodyPr>
          <a:lstStyle/>
          <a:p>
            <a:pPr algn="ctr">
              <a:lnSpc>
                <a:spcPct val="90000"/>
              </a:lnSpc>
              <a:buNone/>
            </a:pPr>
            <a:r>
              <a:rPr lang="it-IT" sz="6000" b="0" strike="noStrike" spc="-1">
                <a:solidFill>
                  <a:srgbClr val="000000"/>
                </a:solidFill>
                <a:latin typeface="Calibri Light"/>
              </a:rPr>
              <a:t>Fare clic per modificare lo stile del titolo</a:t>
            </a:r>
            <a:endParaRPr lang="it-IT" sz="6000" b="0" strike="noStrike" spc="-1">
              <a:solidFill>
                <a:srgbClr val="000000"/>
              </a:solidFill>
              <a:latin typeface="Calibri"/>
            </a:endParaRPr>
          </a:p>
        </p:txBody>
      </p:sp>
      <p:sp>
        <p:nvSpPr>
          <p:cNvPr id="2" name="PlaceHolder 2"/>
          <p:cNvSpPr>
            <a:spLocks noGrp="1"/>
          </p:cNvSpPr>
          <p:nvPr>
            <p:ph type="dt"/>
          </p:nvPr>
        </p:nvSpPr>
        <p:spPr>
          <a:xfrm>
            <a:off x="838080" y="6356520"/>
            <a:ext cx="2742840" cy="364680"/>
          </a:xfrm>
          <a:prstGeom prst="rect">
            <a:avLst/>
          </a:prstGeom>
          <a:noFill/>
          <a:ln w="0">
            <a:noFill/>
          </a:ln>
        </p:spPr>
        <p:txBody>
          <a:bodyPr anchor="ctr">
            <a:noAutofit/>
          </a:bodyPr>
          <a:lstStyle/>
          <a:p>
            <a:pPr>
              <a:lnSpc>
                <a:spcPct val="100000"/>
              </a:lnSpc>
              <a:buNone/>
            </a:pPr>
            <a:fld id="{99788B06-5317-4C10-A7BF-27B9BB28FCF9}" type="datetime1">
              <a:rPr lang="it-IT" sz="1200" b="0" strike="noStrike" spc="-1" smtClean="0">
                <a:latin typeface="Times New Roman"/>
              </a:rPr>
              <a:t>20/11/2025</a:t>
            </a:fld>
            <a:endParaRPr lang="it-IT" sz="1200" b="0" strike="noStrike" spc="-1">
              <a:latin typeface="Times New Roman"/>
            </a:endParaRPr>
          </a:p>
        </p:txBody>
      </p:sp>
      <p:sp>
        <p:nvSpPr>
          <p:cNvPr id="3" name="PlaceHolder 3"/>
          <p:cNvSpPr>
            <a:spLocks noGrp="1"/>
          </p:cNvSpPr>
          <p:nvPr>
            <p:ph type="ftr"/>
          </p:nvPr>
        </p:nvSpPr>
        <p:spPr>
          <a:xfrm>
            <a:off x="4038480" y="6356520"/>
            <a:ext cx="4114440" cy="364680"/>
          </a:xfrm>
          <a:prstGeom prst="rect">
            <a:avLst/>
          </a:prstGeom>
          <a:noFill/>
          <a:ln w="0">
            <a:noFill/>
          </a:ln>
        </p:spPr>
        <p:txBody>
          <a:bodyPr anchor="ctr">
            <a:noAutofit/>
          </a:bodyPr>
          <a:lstStyle/>
          <a:p>
            <a:endParaRPr lang="it-IT" sz="2400" b="0" strike="noStrike" spc="-1">
              <a:latin typeface="Times New Roman"/>
            </a:endParaRPr>
          </a:p>
        </p:txBody>
      </p:sp>
      <p:sp>
        <p:nvSpPr>
          <p:cNvPr id="4" name="PlaceHolder 4"/>
          <p:cNvSpPr>
            <a:spLocks noGrp="1"/>
          </p:cNvSpPr>
          <p:nvPr>
            <p:ph type="sldNum"/>
          </p:nvPr>
        </p:nvSpPr>
        <p:spPr>
          <a:xfrm>
            <a:off x="8610480" y="6356520"/>
            <a:ext cx="2742840" cy="364680"/>
          </a:xfrm>
          <a:prstGeom prst="rect">
            <a:avLst/>
          </a:prstGeom>
          <a:noFill/>
          <a:ln w="0">
            <a:noFill/>
          </a:ln>
        </p:spPr>
        <p:txBody>
          <a:bodyPr anchor="ctr">
            <a:noAutofit/>
          </a:bodyPr>
          <a:lstStyle/>
          <a:p>
            <a:pPr algn="r">
              <a:lnSpc>
                <a:spcPct val="100000"/>
              </a:lnSpc>
              <a:buNone/>
            </a:pPr>
            <a:fld id="{624B4DDE-E861-4829-B43C-5BFEDBE11D9E}" type="slidenum">
              <a:rPr lang="it-IT" sz="1200" b="0" strike="noStrike" spc="-1">
                <a:solidFill>
                  <a:srgbClr val="8B8B8B"/>
                </a:solidFill>
                <a:latin typeface="Calibri"/>
              </a:rPr>
              <a:t>‹N›</a:t>
            </a:fld>
            <a:endParaRPr lang="it-IT" sz="1200" b="0" strike="noStrike" spc="-1">
              <a:latin typeface="Times New Roman"/>
            </a:endParaRPr>
          </a:p>
        </p:txBody>
      </p:sp>
      <p:sp>
        <p:nvSpPr>
          <p:cNvPr id="5" name="PlaceHolder 5"/>
          <p:cNvSpPr>
            <a:spLocks noGrp="1"/>
          </p:cNvSpPr>
          <p:nvPr>
            <p:ph type="body"/>
          </p:nvPr>
        </p:nvSpPr>
        <p:spPr>
          <a:xfrm>
            <a:off x="609480" y="1604520"/>
            <a:ext cx="10972440" cy="3977280"/>
          </a:xfrm>
          <a:prstGeom prst="rect">
            <a:avLst/>
          </a:prstGeom>
          <a:noFill/>
          <a:ln w="0">
            <a:noFill/>
          </a:ln>
        </p:spPr>
        <p:txBody>
          <a:bodyPr lIns="0" tIns="0" rIns="0" bIns="0" anchor="t">
            <a:normAutofit/>
          </a:bodyPr>
          <a:lstStyle/>
          <a:p>
            <a:pPr marL="432000" indent="-324000">
              <a:spcBef>
                <a:spcPts val="1417"/>
              </a:spcBef>
              <a:buClr>
                <a:srgbClr val="000000"/>
              </a:buClr>
              <a:buSzPct val="45000"/>
              <a:buFont typeface="Wingdings" charset="2"/>
              <a:buChar char=""/>
            </a:pPr>
            <a:r>
              <a:rPr lang="it-IT" sz="2800" b="0" strike="noStrike" spc="-1">
                <a:solidFill>
                  <a:srgbClr val="000000"/>
                </a:solidFill>
                <a:latin typeface="Calibri"/>
              </a:rPr>
              <a:t>Fai clic per modificare il formato del testo della struttura</a:t>
            </a:r>
          </a:p>
          <a:p>
            <a:pPr marL="864000" lvl="1" indent="-324000">
              <a:spcBef>
                <a:spcPts val="1134"/>
              </a:spcBef>
              <a:buClr>
                <a:srgbClr val="000000"/>
              </a:buClr>
              <a:buSzPct val="75000"/>
              <a:buFont typeface="Symbol" charset="2"/>
              <a:buChar char=""/>
            </a:pPr>
            <a:r>
              <a:rPr lang="it-IT" sz="2000" b="0" strike="noStrike" spc="-1">
                <a:solidFill>
                  <a:srgbClr val="000000"/>
                </a:solidFill>
                <a:latin typeface="Calibri"/>
              </a:rPr>
              <a:t>Secondo livello struttura</a:t>
            </a:r>
          </a:p>
          <a:p>
            <a:pPr marL="1296000" lvl="2" indent="-288000">
              <a:spcBef>
                <a:spcPts val="850"/>
              </a:spcBef>
              <a:buClr>
                <a:srgbClr val="000000"/>
              </a:buClr>
              <a:buSzPct val="45000"/>
              <a:buFont typeface="Wingdings" charset="2"/>
              <a:buChar char=""/>
            </a:pPr>
            <a:r>
              <a:rPr lang="it-IT" sz="1800" b="0" strike="noStrike" spc="-1">
                <a:solidFill>
                  <a:srgbClr val="000000"/>
                </a:solidFill>
                <a:latin typeface="Calibri"/>
              </a:rPr>
              <a:t>Terzo livello struttura</a:t>
            </a:r>
          </a:p>
          <a:p>
            <a:pPr marL="1728000" lvl="3" indent="-216000">
              <a:spcBef>
                <a:spcPts val="567"/>
              </a:spcBef>
              <a:buClr>
                <a:srgbClr val="000000"/>
              </a:buClr>
              <a:buSzPct val="75000"/>
              <a:buFont typeface="Symbol" charset="2"/>
              <a:buChar char=""/>
            </a:pPr>
            <a:r>
              <a:rPr lang="it-IT" sz="1800" b="0" strike="noStrike" spc="-1">
                <a:solidFill>
                  <a:srgbClr val="000000"/>
                </a:solidFill>
                <a:latin typeface="Calibri"/>
              </a:rPr>
              <a:t>Quarto livello struttura</a:t>
            </a:r>
          </a:p>
          <a:p>
            <a:pPr marL="2160000" lvl="4" indent="-216000">
              <a:spcBef>
                <a:spcPts val="283"/>
              </a:spcBef>
              <a:buClr>
                <a:srgbClr val="000000"/>
              </a:buClr>
              <a:buSzPct val="45000"/>
              <a:buFont typeface="Wingdings" charset="2"/>
              <a:buChar char=""/>
            </a:pPr>
            <a:r>
              <a:rPr lang="it-IT" sz="2000" b="0" strike="noStrike" spc="-1">
                <a:solidFill>
                  <a:srgbClr val="000000"/>
                </a:solidFill>
                <a:latin typeface="Calibri"/>
              </a:rPr>
              <a:t>Quinto livello struttura</a:t>
            </a:r>
          </a:p>
          <a:p>
            <a:pPr marL="2592000" lvl="5" indent="-216000">
              <a:spcBef>
                <a:spcPts val="283"/>
              </a:spcBef>
              <a:buClr>
                <a:srgbClr val="000000"/>
              </a:buClr>
              <a:buSzPct val="45000"/>
              <a:buFont typeface="Wingdings" charset="2"/>
              <a:buChar char=""/>
            </a:pPr>
            <a:r>
              <a:rPr lang="it-IT" sz="2000" b="0" strike="noStrike" spc="-1">
                <a:solidFill>
                  <a:srgbClr val="000000"/>
                </a:solidFill>
                <a:latin typeface="Calibri"/>
              </a:rPr>
              <a:t>Sesto livello struttura</a:t>
            </a:r>
          </a:p>
          <a:p>
            <a:pPr marL="3024000" lvl="6" indent="-216000">
              <a:spcBef>
                <a:spcPts val="283"/>
              </a:spcBef>
              <a:buClr>
                <a:srgbClr val="000000"/>
              </a:buClr>
              <a:buSzPct val="45000"/>
              <a:buFont typeface="Wingdings" charset="2"/>
              <a:buChar char=""/>
            </a:pPr>
            <a:r>
              <a:rPr lang="it-IT" sz="2000" b="0" strike="noStrike" spc="-1">
                <a:solidFill>
                  <a:srgbClr val="000000"/>
                </a:solidFill>
                <a:latin typeface="Calibri"/>
              </a:rPr>
              <a:t>Settimo livello struttura</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hf hdr="0" ftr="0"/>
  <p:txStyles>
    <p:titleStyle/>
    <p:bodyStyle/>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42" name="Immagine 6"/>
          <p:cNvPicPr/>
          <p:nvPr/>
        </p:nvPicPr>
        <p:blipFill>
          <a:blip r:embed="rId15"/>
          <a:stretch/>
        </p:blipFill>
        <p:spPr>
          <a:xfrm>
            <a:off x="0" y="0"/>
            <a:ext cx="2705400" cy="1063440"/>
          </a:xfrm>
          <a:prstGeom prst="rect">
            <a:avLst/>
          </a:prstGeom>
          <a:ln w="0">
            <a:noFill/>
          </a:ln>
        </p:spPr>
      </p:pic>
      <p:sp>
        <p:nvSpPr>
          <p:cNvPr id="43" name="PlaceHolder 1"/>
          <p:cNvSpPr>
            <a:spLocks noGrp="1"/>
          </p:cNvSpPr>
          <p:nvPr>
            <p:ph type="title"/>
          </p:nvPr>
        </p:nvSpPr>
        <p:spPr>
          <a:xfrm>
            <a:off x="838080" y="365040"/>
            <a:ext cx="10515240" cy="1325160"/>
          </a:xfrm>
          <a:prstGeom prst="rect">
            <a:avLst/>
          </a:prstGeom>
          <a:noFill/>
          <a:ln w="0">
            <a:noFill/>
          </a:ln>
        </p:spPr>
        <p:txBody>
          <a:bodyPr anchor="ctr">
            <a:noAutofit/>
          </a:bodyPr>
          <a:lstStyle/>
          <a:p>
            <a:pPr>
              <a:lnSpc>
                <a:spcPct val="90000"/>
              </a:lnSpc>
              <a:buNone/>
            </a:pPr>
            <a:r>
              <a:rPr lang="it-IT" sz="4400" b="0" strike="noStrike" spc="-1">
                <a:solidFill>
                  <a:srgbClr val="000000"/>
                </a:solidFill>
                <a:latin typeface="Calibri Light"/>
              </a:rPr>
              <a:t>Fare clic per modificare lo stile del titolo</a:t>
            </a:r>
            <a:endParaRPr lang="it-IT" sz="4400" b="0" strike="noStrike" spc="-1">
              <a:solidFill>
                <a:srgbClr val="000000"/>
              </a:solidFill>
              <a:latin typeface="Calibri"/>
            </a:endParaRPr>
          </a:p>
        </p:txBody>
      </p:sp>
      <p:sp>
        <p:nvSpPr>
          <p:cNvPr id="44" name="PlaceHolder 2"/>
          <p:cNvSpPr>
            <a:spLocks noGrp="1"/>
          </p:cNvSpPr>
          <p:nvPr>
            <p:ph type="body"/>
          </p:nvPr>
        </p:nvSpPr>
        <p:spPr>
          <a:xfrm>
            <a:off x="838080" y="1825560"/>
            <a:ext cx="10515240" cy="4350960"/>
          </a:xfrm>
          <a:prstGeom prst="rect">
            <a:avLst/>
          </a:prstGeom>
          <a:noFill/>
          <a:ln w="0">
            <a:noFill/>
          </a:ln>
        </p:spPr>
        <p:txBody>
          <a:bodyPr anchor="t">
            <a:noAutofit/>
          </a:bodyPr>
          <a:lstStyle/>
          <a:p>
            <a:pPr marL="228600" indent="-228600">
              <a:lnSpc>
                <a:spcPct val="90000"/>
              </a:lnSpc>
              <a:spcBef>
                <a:spcPts val="1001"/>
              </a:spcBef>
              <a:buClr>
                <a:srgbClr val="000000"/>
              </a:buClr>
              <a:buFont typeface="Arial"/>
              <a:buChar char="•"/>
            </a:pPr>
            <a:r>
              <a:rPr lang="it-IT" sz="2800" b="0" strike="noStrike" spc="-1">
                <a:solidFill>
                  <a:srgbClr val="000000"/>
                </a:solidFill>
                <a:latin typeface="Calibri"/>
              </a:rPr>
              <a:t>Fare clic per modificare stili del testo dello schema</a:t>
            </a:r>
          </a:p>
          <a:p>
            <a:pPr marL="685800" lvl="1" indent="-228600">
              <a:lnSpc>
                <a:spcPct val="90000"/>
              </a:lnSpc>
              <a:spcBef>
                <a:spcPts val="499"/>
              </a:spcBef>
              <a:buClr>
                <a:srgbClr val="000000"/>
              </a:buClr>
              <a:buFont typeface="Arial"/>
              <a:buChar char="•"/>
            </a:pPr>
            <a:r>
              <a:rPr lang="it-IT" sz="2400" b="0" strike="noStrike" spc="-1">
                <a:solidFill>
                  <a:srgbClr val="000000"/>
                </a:solidFill>
                <a:latin typeface="Calibri"/>
              </a:rPr>
              <a:t>Secondo livello</a:t>
            </a:r>
          </a:p>
          <a:p>
            <a:pPr marL="1143000" lvl="2" indent="-228600">
              <a:lnSpc>
                <a:spcPct val="90000"/>
              </a:lnSpc>
              <a:spcBef>
                <a:spcPts val="499"/>
              </a:spcBef>
              <a:buClr>
                <a:srgbClr val="000000"/>
              </a:buClr>
              <a:buFont typeface="Arial"/>
              <a:buChar char="•"/>
            </a:pPr>
            <a:r>
              <a:rPr lang="it-IT" sz="2000" b="0" strike="noStrike" spc="-1">
                <a:solidFill>
                  <a:srgbClr val="000000"/>
                </a:solidFill>
                <a:latin typeface="Calibri"/>
              </a:rPr>
              <a:t>Terzo livello</a:t>
            </a:r>
          </a:p>
          <a:p>
            <a:pPr marL="1600200" lvl="3" indent="-228600">
              <a:lnSpc>
                <a:spcPct val="90000"/>
              </a:lnSpc>
              <a:spcBef>
                <a:spcPts val="499"/>
              </a:spcBef>
              <a:buClr>
                <a:srgbClr val="000000"/>
              </a:buClr>
              <a:buFont typeface="Arial"/>
              <a:buChar char="•"/>
            </a:pPr>
            <a:r>
              <a:rPr lang="it-IT" sz="1800" b="0" strike="noStrike" spc="-1">
                <a:solidFill>
                  <a:srgbClr val="000000"/>
                </a:solidFill>
                <a:latin typeface="Calibri"/>
              </a:rPr>
              <a:t>Quarto livello</a:t>
            </a:r>
          </a:p>
          <a:p>
            <a:pPr marL="2057400" lvl="4" indent="-228600">
              <a:lnSpc>
                <a:spcPct val="90000"/>
              </a:lnSpc>
              <a:spcBef>
                <a:spcPts val="499"/>
              </a:spcBef>
              <a:buClr>
                <a:srgbClr val="000000"/>
              </a:buClr>
              <a:buFont typeface="Arial"/>
              <a:buChar char="•"/>
            </a:pPr>
            <a:r>
              <a:rPr lang="it-IT" sz="1800" b="0" strike="noStrike" spc="-1">
                <a:solidFill>
                  <a:srgbClr val="000000"/>
                </a:solidFill>
                <a:latin typeface="Calibri"/>
              </a:rPr>
              <a:t>Quinto livello</a:t>
            </a:r>
          </a:p>
        </p:txBody>
      </p:sp>
      <p:sp>
        <p:nvSpPr>
          <p:cNvPr id="45" name="PlaceHolder 3"/>
          <p:cNvSpPr>
            <a:spLocks noGrp="1"/>
          </p:cNvSpPr>
          <p:nvPr>
            <p:ph type="dt"/>
          </p:nvPr>
        </p:nvSpPr>
        <p:spPr>
          <a:xfrm>
            <a:off x="838080" y="6356520"/>
            <a:ext cx="2742840" cy="364680"/>
          </a:xfrm>
          <a:prstGeom prst="rect">
            <a:avLst/>
          </a:prstGeom>
          <a:noFill/>
          <a:ln w="0">
            <a:noFill/>
          </a:ln>
        </p:spPr>
        <p:txBody>
          <a:bodyPr anchor="ctr">
            <a:noAutofit/>
          </a:bodyPr>
          <a:lstStyle/>
          <a:p>
            <a:pPr>
              <a:lnSpc>
                <a:spcPct val="100000"/>
              </a:lnSpc>
              <a:buNone/>
            </a:pPr>
            <a:fld id="{0E151795-2B2E-4FC6-839D-6AE077CAC0E4}" type="datetime1">
              <a:rPr lang="it-IT" sz="1200" b="0" strike="noStrike" spc="-1" smtClean="0">
                <a:latin typeface="Times New Roman"/>
              </a:rPr>
              <a:t>20/11/2025</a:t>
            </a:fld>
            <a:endParaRPr lang="it-IT" sz="1200" b="0" strike="noStrike" spc="-1">
              <a:latin typeface="Times New Roman"/>
            </a:endParaRPr>
          </a:p>
        </p:txBody>
      </p:sp>
      <p:sp>
        <p:nvSpPr>
          <p:cNvPr id="46" name="PlaceHolder 4"/>
          <p:cNvSpPr>
            <a:spLocks noGrp="1"/>
          </p:cNvSpPr>
          <p:nvPr>
            <p:ph type="ftr"/>
          </p:nvPr>
        </p:nvSpPr>
        <p:spPr>
          <a:xfrm>
            <a:off x="4038480" y="6356520"/>
            <a:ext cx="4114440" cy="364680"/>
          </a:xfrm>
          <a:prstGeom prst="rect">
            <a:avLst/>
          </a:prstGeom>
          <a:noFill/>
          <a:ln w="0">
            <a:noFill/>
          </a:ln>
        </p:spPr>
        <p:txBody>
          <a:bodyPr anchor="ctr">
            <a:noAutofit/>
          </a:bodyPr>
          <a:lstStyle/>
          <a:p>
            <a:endParaRPr lang="it-IT" sz="2400" b="0" strike="noStrike" spc="-1">
              <a:latin typeface="Times New Roman"/>
            </a:endParaRPr>
          </a:p>
        </p:txBody>
      </p:sp>
      <p:sp>
        <p:nvSpPr>
          <p:cNvPr id="47" name="PlaceHolder 5"/>
          <p:cNvSpPr>
            <a:spLocks noGrp="1"/>
          </p:cNvSpPr>
          <p:nvPr>
            <p:ph type="sldNum"/>
          </p:nvPr>
        </p:nvSpPr>
        <p:spPr>
          <a:xfrm>
            <a:off x="8610480" y="6356520"/>
            <a:ext cx="2742840" cy="364680"/>
          </a:xfrm>
          <a:prstGeom prst="rect">
            <a:avLst/>
          </a:prstGeom>
          <a:noFill/>
          <a:ln w="0">
            <a:noFill/>
          </a:ln>
        </p:spPr>
        <p:txBody>
          <a:bodyPr anchor="ctr">
            <a:noAutofit/>
          </a:bodyPr>
          <a:lstStyle/>
          <a:p>
            <a:pPr algn="r">
              <a:lnSpc>
                <a:spcPct val="100000"/>
              </a:lnSpc>
              <a:buNone/>
            </a:pPr>
            <a:fld id="{3B70B6CB-6BF0-4D8F-BE73-8C1F43D33C85}" type="slidenum">
              <a:rPr lang="it-IT" sz="1200" b="0" strike="noStrike" spc="-1">
                <a:solidFill>
                  <a:srgbClr val="8B8B8B"/>
                </a:solidFill>
                <a:latin typeface="Calibri"/>
              </a:rPr>
              <a:t>‹N›</a:t>
            </a:fld>
            <a:endParaRPr lang="it-IT" sz="1200" b="0" strike="noStrike" spc="-1">
              <a:latin typeface="Times New Roman"/>
            </a:endParaRPr>
          </a:p>
        </p:txBody>
      </p:sp>
    </p:spTree>
  </p:cSld>
  <p:clrMap bg1="lt1" tx1="dk1" bg2="lt2" tx2="dk2" accent1="accent1" accent2="accent2" accent3="accent3" accent4="accent4" accent5="accent5" accent6="accent6" hlink="hlink" folHlink="folHlink"/>
  <p:sldLayoutIdLst>
    <p:sldLayoutId id="2147483662" r:id="rId1"/>
    <p:sldLayoutId id="2147483687"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Lst>
  <p:hf hdr="0" ftr="0"/>
  <p:txStyles>
    <p:titleStyle/>
    <p:bodyStyle/>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Segnaposto tito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it-IT"/>
              <a:t>Fare clic per modificare lo stile del titolo</a:t>
            </a:r>
          </a:p>
        </p:txBody>
      </p:sp>
      <p:sp>
        <p:nvSpPr>
          <p:cNvPr id="3" name="Segnaposto tes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D539858-9BBB-419C-8A8E-99FDC878A39F}" type="datetime1">
              <a:rPr lang="it-IT" smtClean="0"/>
              <a:t>20/11/2025</a:t>
            </a:fld>
            <a:endParaRPr lang="it-IT"/>
          </a:p>
        </p:txBody>
      </p:sp>
      <p:sp>
        <p:nvSpPr>
          <p:cNvPr id="5" name="Segnaposto piè di pagina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Segnaposto numero diapositiva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DECFE7D-AAC7-463A-875F-015497C1BF8A}" type="slidenum">
              <a:rPr lang="it-IT" smtClean="0"/>
              <a:t>‹N›</a:t>
            </a:fld>
            <a:endParaRPr lang="it-IT"/>
          </a:p>
        </p:txBody>
      </p:sp>
    </p:spTree>
    <p:extLst>
      <p:ext uri="{BB962C8B-B14F-4D97-AF65-F5344CB8AC3E}">
        <p14:creationId xmlns:p14="http://schemas.microsoft.com/office/powerpoint/2010/main" val="3743572139"/>
      </p:ext>
    </p:extLst>
  </p:cSld>
  <p:clrMap bg1="lt1" tx1="dk1" bg2="lt2" tx2="dk2" accent1="accent1" accent2="accent2" accent3="accent3" accent4="accent4" accent5="accent5" accent6="accent6" hlink="hlink" folHlink="folHlink"/>
  <p:sldLayoutIdLst>
    <p:sldLayoutId id="2147483689" r:id="rId1"/>
    <p:sldLayoutId id="2147483690" r:id="rId2"/>
    <p:sldLayoutId id="2147483691" r:id="rId3"/>
    <p:sldLayoutId id="2147483692" r:id="rId4"/>
    <p:sldLayoutId id="2147483693" r:id="rId5"/>
    <p:sldLayoutId id="2147483694" r:id="rId6"/>
    <p:sldLayoutId id="2147483695" r:id="rId7"/>
    <p:sldLayoutId id="2147483696" r:id="rId8"/>
    <p:sldLayoutId id="2147483697" r:id="rId9"/>
    <p:sldLayoutId id="2147483698" r:id="rId10"/>
    <p:sldLayoutId id="2147483699" r:id="rId11"/>
  </p:sldLayoutIdLst>
  <p:hf hdr="0" ftr="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84" name="Immagine 6"/>
          <p:cNvPicPr/>
          <p:nvPr/>
        </p:nvPicPr>
        <p:blipFill>
          <a:blip r:embed="rId14"/>
          <a:stretch/>
        </p:blipFill>
        <p:spPr>
          <a:xfrm>
            <a:off x="0" y="0"/>
            <a:ext cx="2705400" cy="1063440"/>
          </a:xfrm>
          <a:prstGeom prst="rect">
            <a:avLst/>
          </a:prstGeom>
          <a:ln w="0">
            <a:noFill/>
          </a:ln>
        </p:spPr>
      </p:pic>
      <p:sp>
        <p:nvSpPr>
          <p:cNvPr id="85" name="PlaceHolder 1"/>
          <p:cNvSpPr>
            <a:spLocks noGrp="1"/>
          </p:cNvSpPr>
          <p:nvPr>
            <p:ph type="title"/>
          </p:nvPr>
        </p:nvSpPr>
        <p:spPr>
          <a:xfrm>
            <a:off x="838080" y="365040"/>
            <a:ext cx="10515240" cy="1325160"/>
          </a:xfrm>
          <a:prstGeom prst="rect">
            <a:avLst/>
          </a:prstGeom>
          <a:noFill/>
          <a:ln w="0">
            <a:noFill/>
          </a:ln>
        </p:spPr>
        <p:txBody>
          <a:bodyPr anchor="ctr">
            <a:noAutofit/>
          </a:bodyPr>
          <a:lstStyle/>
          <a:p>
            <a:pPr>
              <a:lnSpc>
                <a:spcPct val="90000"/>
              </a:lnSpc>
              <a:buNone/>
            </a:pPr>
            <a:r>
              <a:rPr lang="it-IT" sz="4400" b="0" strike="noStrike" spc="-1">
                <a:solidFill>
                  <a:srgbClr val="000000"/>
                </a:solidFill>
                <a:latin typeface="Calibri Light"/>
              </a:rPr>
              <a:t>Fare clic per modificare lo stile del titolo</a:t>
            </a:r>
            <a:endParaRPr lang="it-IT" sz="4400" b="0" strike="noStrike" spc="-1">
              <a:solidFill>
                <a:srgbClr val="000000"/>
              </a:solidFill>
              <a:latin typeface="Calibri"/>
            </a:endParaRPr>
          </a:p>
        </p:txBody>
      </p:sp>
      <p:sp>
        <p:nvSpPr>
          <p:cNvPr id="86" name="PlaceHolder 2"/>
          <p:cNvSpPr>
            <a:spLocks noGrp="1"/>
          </p:cNvSpPr>
          <p:nvPr>
            <p:ph type="dt"/>
          </p:nvPr>
        </p:nvSpPr>
        <p:spPr>
          <a:xfrm>
            <a:off x="838080" y="6356520"/>
            <a:ext cx="2742840" cy="364680"/>
          </a:xfrm>
          <a:prstGeom prst="rect">
            <a:avLst/>
          </a:prstGeom>
          <a:noFill/>
          <a:ln w="0">
            <a:noFill/>
          </a:ln>
        </p:spPr>
        <p:txBody>
          <a:bodyPr anchor="ctr">
            <a:noAutofit/>
          </a:bodyPr>
          <a:lstStyle/>
          <a:p>
            <a:pPr>
              <a:lnSpc>
                <a:spcPct val="100000"/>
              </a:lnSpc>
              <a:buNone/>
            </a:pPr>
            <a:fld id="{EA2BBE06-926C-4C24-AE73-9069178DE752}" type="datetime1">
              <a:rPr lang="it-IT" sz="1200" b="0" strike="noStrike" spc="-1" smtClean="0">
                <a:latin typeface="Times New Roman"/>
              </a:rPr>
              <a:t>20/11/2025</a:t>
            </a:fld>
            <a:endParaRPr lang="it-IT" sz="1200" b="0" strike="noStrike" spc="-1">
              <a:latin typeface="Times New Roman"/>
            </a:endParaRPr>
          </a:p>
        </p:txBody>
      </p:sp>
      <p:sp>
        <p:nvSpPr>
          <p:cNvPr id="87" name="PlaceHolder 3"/>
          <p:cNvSpPr>
            <a:spLocks noGrp="1"/>
          </p:cNvSpPr>
          <p:nvPr>
            <p:ph type="ftr"/>
          </p:nvPr>
        </p:nvSpPr>
        <p:spPr>
          <a:xfrm>
            <a:off x="4038480" y="6356520"/>
            <a:ext cx="4114440" cy="364680"/>
          </a:xfrm>
          <a:prstGeom prst="rect">
            <a:avLst/>
          </a:prstGeom>
          <a:noFill/>
          <a:ln w="0">
            <a:noFill/>
          </a:ln>
        </p:spPr>
        <p:txBody>
          <a:bodyPr anchor="ctr">
            <a:noAutofit/>
          </a:bodyPr>
          <a:lstStyle/>
          <a:p>
            <a:endParaRPr lang="it-IT" sz="2400" b="0" strike="noStrike" spc="-1">
              <a:latin typeface="Times New Roman"/>
            </a:endParaRPr>
          </a:p>
        </p:txBody>
      </p:sp>
      <p:sp>
        <p:nvSpPr>
          <p:cNvPr id="88" name="PlaceHolder 4"/>
          <p:cNvSpPr>
            <a:spLocks noGrp="1"/>
          </p:cNvSpPr>
          <p:nvPr>
            <p:ph type="sldNum"/>
          </p:nvPr>
        </p:nvSpPr>
        <p:spPr>
          <a:xfrm>
            <a:off x="8610480" y="6356520"/>
            <a:ext cx="2742840" cy="364680"/>
          </a:xfrm>
          <a:prstGeom prst="rect">
            <a:avLst/>
          </a:prstGeom>
          <a:noFill/>
          <a:ln w="0">
            <a:noFill/>
          </a:ln>
        </p:spPr>
        <p:txBody>
          <a:bodyPr anchor="ctr">
            <a:noAutofit/>
          </a:bodyPr>
          <a:lstStyle/>
          <a:p>
            <a:pPr algn="r">
              <a:lnSpc>
                <a:spcPct val="100000"/>
              </a:lnSpc>
              <a:buNone/>
            </a:pPr>
            <a:fld id="{913987A5-93CB-4C01-A019-5385CC63C0DF}" type="slidenum">
              <a:rPr lang="it-IT" sz="1200" b="0" strike="noStrike" spc="-1">
                <a:solidFill>
                  <a:srgbClr val="8B8B8B"/>
                </a:solidFill>
                <a:latin typeface="Calibri"/>
              </a:rPr>
              <a:t>‹N›</a:t>
            </a:fld>
            <a:endParaRPr lang="it-IT" sz="1200" b="0" strike="noStrike" spc="-1">
              <a:latin typeface="Times New Roman"/>
            </a:endParaRPr>
          </a:p>
        </p:txBody>
      </p:sp>
      <p:sp>
        <p:nvSpPr>
          <p:cNvPr id="89" name="PlaceHolder 5"/>
          <p:cNvSpPr>
            <a:spLocks noGrp="1"/>
          </p:cNvSpPr>
          <p:nvPr>
            <p:ph type="body"/>
          </p:nvPr>
        </p:nvSpPr>
        <p:spPr>
          <a:xfrm>
            <a:off x="609480" y="1604520"/>
            <a:ext cx="10972440" cy="3977280"/>
          </a:xfrm>
          <a:prstGeom prst="rect">
            <a:avLst/>
          </a:prstGeom>
          <a:noFill/>
          <a:ln w="0">
            <a:noFill/>
          </a:ln>
        </p:spPr>
        <p:txBody>
          <a:bodyPr lIns="0" tIns="0" rIns="0" bIns="0" anchor="t">
            <a:normAutofit/>
          </a:bodyPr>
          <a:lstStyle/>
          <a:p>
            <a:pPr marL="432000" indent="-324000">
              <a:spcBef>
                <a:spcPts val="1417"/>
              </a:spcBef>
              <a:buClr>
                <a:srgbClr val="000000"/>
              </a:buClr>
              <a:buSzPct val="45000"/>
              <a:buFont typeface="Wingdings" charset="2"/>
              <a:buChar char=""/>
            </a:pPr>
            <a:r>
              <a:rPr lang="it-IT" sz="2800" b="0" strike="noStrike" spc="-1">
                <a:solidFill>
                  <a:srgbClr val="000000"/>
                </a:solidFill>
                <a:latin typeface="Calibri"/>
              </a:rPr>
              <a:t>Fai clic per modificare il formato del testo della struttura</a:t>
            </a:r>
          </a:p>
          <a:p>
            <a:pPr marL="864000" lvl="1" indent="-324000">
              <a:spcBef>
                <a:spcPts val="1134"/>
              </a:spcBef>
              <a:buClr>
                <a:srgbClr val="000000"/>
              </a:buClr>
              <a:buSzPct val="75000"/>
              <a:buFont typeface="Symbol" charset="2"/>
              <a:buChar char=""/>
            </a:pPr>
            <a:r>
              <a:rPr lang="it-IT" sz="2000" b="0" strike="noStrike" spc="-1">
                <a:solidFill>
                  <a:srgbClr val="000000"/>
                </a:solidFill>
                <a:latin typeface="Calibri"/>
              </a:rPr>
              <a:t>Secondo livello struttura</a:t>
            </a:r>
          </a:p>
          <a:p>
            <a:pPr marL="1296000" lvl="2" indent="-288000">
              <a:spcBef>
                <a:spcPts val="850"/>
              </a:spcBef>
              <a:buClr>
                <a:srgbClr val="000000"/>
              </a:buClr>
              <a:buSzPct val="45000"/>
              <a:buFont typeface="Wingdings" charset="2"/>
              <a:buChar char=""/>
            </a:pPr>
            <a:r>
              <a:rPr lang="it-IT" sz="1800" b="0" strike="noStrike" spc="-1">
                <a:solidFill>
                  <a:srgbClr val="000000"/>
                </a:solidFill>
                <a:latin typeface="Calibri"/>
              </a:rPr>
              <a:t>Terzo livello struttura</a:t>
            </a:r>
          </a:p>
          <a:p>
            <a:pPr marL="1728000" lvl="3" indent="-216000">
              <a:spcBef>
                <a:spcPts val="567"/>
              </a:spcBef>
              <a:buClr>
                <a:srgbClr val="000000"/>
              </a:buClr>
              <a:buSzPct val="75000"/>
              <a:buFont typeface="Symbol" charset="2"/>
              <a:buChar char=""/>
            </a:pPr>
            <a:r>
              <a:rPr lang="it-IT" sz="1800" b="0" strike="noStrike" spc="-1">
                <a:solidFill>
                  <a:srgbClr val="000000"/>
                </a:solidFill>
                <a:latin typeface="Calibri"/>
              </a:rPr>
              <a:t>Quarto livello struttura</a:t>
            </a:r>
          </a:p>
          <a:p>
            <a:pPr marL="2160000" lvl="4" indent="-216000">
              <a:spcBef>
                <a:spcPts val="283"/>
              </a:spcBef>
              <a:buClr>
                <a:srgbClr val="000000"/>
              </a:buClr>
              <a:buSzPct val="45000"/>
              <a:buFont typeface="Wingdings" charset="2"/>
              <a:buChar char=""/>
            </a:pPr>
            <a:r>
              <a:rPr lang="it-IT" sz="2000" b="0" strike="noStrike" spc="-1">
                <a:solidFill>
                  <a:srgbClr val="000000"/>
                </a:solidFill>
                <a:latin typeface="Calibri"/>
              </a:rPr>
              <a:t>Quinto livello struttura</a:t>
            </a:r>
          </a:p>
          <a:p>
            <a:pPr marL="2592000" lvl="5" indent="-216000">
              <a:spcBef>
                <a:spcPts val="283"/>
              </a:spcBef>
              <a:buClr>
                <a:srgbClr val="000000"/>
              </a:buClr>
              <a:buSzPct val="45000"/>
              <a:buFont typeface="Wingdings" charset="2"/>
              <a:buChar char=""/>
            </a:pPr>
            <a:r>
              <a:rPr lang="it-IT" sz="2000" b="0" strike="noStrike" spc="-1">
                <a:solidFill>
                  <a:srgbClr val="000000"/>
                </a:solidFill>
                <a:latin typeface="Calibri"/>
              </a:rPr>
              <a:t>Sesto livello struttura</a:t>
            </a:r>
          </a:p>
          <a:p>
            <a:pPr marL="3024000" lvl="6" indent="-216000">
              <a:spcBef>
                <a:spcPts val="283"/>
              </a:spcBef>
              <a:buClr>
                <a:srgbClr val="000000"/>
              </a:buClr>
              <a:buSzPct val="45000"/>
              <a:buFont typeface="Wingdings" charset="2"/>
              <a:buChar char=""/>
            </a:pPr>
            <a:r>
              <a:rPr lang="it-IT" sz="2000" b="0" strike="noStrike" spc="-1">
                <a:solidFill>
                  <a:srgbClr val="000000"/>
                </a:solidFill>
                <a:latin typeface="Calibri"/>
              </a:rPr>
              <a:t>Settimo livello struttura</a:t>
            </a:r>
          </a:p>
        </p:txBody>
      </p:sp>
    </p:spTree>
  </p:cSld>
  <p:clrMap bg1="lt1" tx1="dk1" bg2="lt2" tx2="dk2" accent1="accent1" accent2="accent2" accent3="accent3" accent4="accent4" accent5="accent5" accent6="accent6" hlink="hlink" folHlink="folHlink"/>
  <p:sldLayoutIdLst>
    <p:sldLayoutId id="2147483675" r:id="rId1"/>
    <p:sldLayoutId id="2147483676" r:id="rId2"/>
    <p:sldLayoutId id="2147483677" r:id="rId3"/>
    <p:sldLayoutId id="2147483678" r:id="rId4"/>
    <p:sldLayoutId id="2147483679" r:id="rId5"/>
    <p:sldLayoutId id="2147483680" r:id="rId6"/>
    <p:sldLayoutId id="2147483681" r:id="rId7"/>
    <p:sldLayoutId id="2147483682" r:id="rId8"/>
    <p:sldLayoutId id="2147483683" r:id="rId9"/>
    <p:sldLayoutId id="2147483684" r:id="rId10"/>
    <p:sldLayoutId id="2147483685" r:id="rId11"/>
    <p:sldLayoutId id="2147483686" r:id="rId12"/>
  </p:sldLayoutIdLst>
  <p:hf hdr="0" ftr="0"/>
  <p:txStyles>
    <p:titleStyle/>
    <p:bodyStyle/>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2" Type="http://schemas.openxmlformats.org/officeDocument/2006/relationships/slide" Target="slide21.xml"/><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2" Type="http://schemas.openxmlformats.org/officeDocument/2006/relationships/hyperlink" Target="https://www.google.com/search?sca_esv=38d5b1a6813f14da&amp;rlz=1C1GCHN_en&amp;q=Advance+Cargo+Information+Declaration&amp;sa=X&amp;ved=2ahUKEwit7vWrxoWQAxXfnP0HHXZLBxoQxccNegQIHRAB&amp;mstk=AUtExfAUb65IB5rWgNDcli47W7c-CKhfUhqqBwgo5YwkUANobLTSA7vhTDIbG_409_c7hiLldBzvP-zKyuMHtU0tSS35mYCcaeSEUNVqLHm-xwh18SFNQ-vn6vrN8W0Vm63FitasCqmXi8fc6M7U8jBibVsqBfBwULP7j8KxuTvzEB1tEOLJPcBN2xVf8Rqd0E1gt4gW&amp;csui=3" TargetMode="External"/><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8" Type="http://schemas.openxmlformats.org/officeDocument/2006/relationships/slide" Target="slide14.xml"/><Relationship Id="rId13" Type="http://schemas.openxmlformats.org/officeDocument/2006/relationships/slide" Target="slide21.xml"/><Relationship Id="rId3" Type="http://schemas.openxmlformats.org/officeDocument/2006/relationships/slide" Target="slide7.xml"/><Relationship Id="rId7" Type="http://schemas.openxmlformats.org/officeDocument/2006/relationships/slide" Target="slide13.xml"/><Relationship Id="rId12" Type="http://schemas.openxmlformats.org/officeDocument/2006/relationships/slide" Target="slide20.xml"/><Relationship Id="rId17" Type="http://schemas.openxmlformats.org/officeDocument/2006/relationships/slide" Target="slide28.xml"/><Relationship Id="rId2" Type="http://schemas.openxmlformats.org/officeDocument/2006/relationships/slide" Target="slide5.xml"/><Relationship Id="rId16" Type="http://schemas.openxmlformats.org/officeDocument/2006/relationships/slide" Target="slide26.xml"/><Relationship Id="rId1" Type="http://schemas.openxmlformats.org/officeDocument/2006/relationships/slideLayout" Target="../slideLayouts/slideLayout13.xml"/><Relationship Id="rId6" Type="http://schemas.openxmlformats.org/officeDocument/2006/relationships/slide" Target="slide12.xml"/><Relationship Id="rId11" Type="http://schemas.openxmlformats.org/officeDocument/2006/relationships/slide" Target="slide19.xml"/><Relationship Id="rId5" Type="http://schemas.openxmlformats.org/officeDocument/2006/relationships/slide" Target="slide9.xml"/><Relationship Id="rId15" Type="http://schemas.openxmlformats.org/officeDocument/2006/relationships/slide" Target="slide25.xml"/><Relationship Id="rId10" Type="http://schemas.openxmlformats.org/officeDocument/2006/relationships/slide" Target="slide17.xml"/><Relationship Id="rId4" Type="http://schemas.openxmlformats.org/officeDocument/2006/relationships/slide" Target="slide8.xml"/><Relationship Id="rId9" Type="http://schemas.openxmlformats.org/officeDocument/2006/relationships/slide" Target="slide16.xml"/><Relationship Id="rId14" Type="http://schemas.openxmlformats.org/officeDocument/2006/relationships/slide" Target="slide24.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2.xml.rels><?xml version="1.0" encoding="UTF-8" standalone="yes"?>
<Relationships xmlns="http://schemas.openxmlformats.org/package/2006/relationships"><Relationship Id="rId2" Type="http://schemas.openxmlformats.org/officeDocument/2006/relationships/hyperlink" Target="mailto:sportello.firenze@fi.camcom.it" TargetMode="External"/><Relationship Id="rId1" Type="http://schemas.openxmlformats.org/officeDocument/2006/relationships/slideLayout" Target="../slideLayouts/slideLayout14.xml"/></Relationships>
</file>

<file path=ppt/slides/_rels/slide33.xml.rels><?xml version="1.0" encoding="UTF-8" standalone="yes"?>
<Relationships xmlns="http://schemas.openxmlformats.org/package/2006/relationships"><Relationship Id="rId2" Type="http://schemas.openxmlformats.org/officeDocument/2006/relationships/hyperlink" Target="mailto:sportello.firenze@fi.camcom.it" TargetMode="External"/><Relationship Id="rId1" Type="http://schemas.openxmlformats.org/officeDocument/2006/relationships/slideLayout" Target="../slideLayouts/slideLayout14.xml"/></Relationships>
</file>

<file path=ppt/slides/_rels/slide34.xml.rels><?xml version="1.0" encoding="UTF-8" standalone="yes"?>
<Relationships xmlns="http://schemas.openxmlformats.org/package/2006/relationships"><Relationship Id="rId3" Type="http://schemas.openxmlformats.org/officeDocument/2006/relationships/hyperlink" Target="mailto:sportello.empoli@fi.camcom.it" TargetMode="External"/><Relationship Id="rId2" Type="http://schemas.openxmlformats.org/officeDocument/2006/relationships/hyperlink" Target="mailto:sportello.firenze@fi.camcom.it" TargetMode="External"/><Relationship Id="rId1" Type="http://schemas.openxmlformats.org/officeDocument/2006/relationships/slideLayout" Target="../slideLayouts/slideLayout14.xml"/><Relationship Id="rId4" Type="http://schemas.openxmlformats.org/officeDocument/2006/relationships/hyperlink" Target="mailto:sportello.borgo@fi.camcom.it" TargetMode="External"/></Relationships>
</file>

<file path=ppt/slides/_rels/slide35.xml.rels><?xml version="1.0" encoding="UTF-8" standalone="yes"?>
<Relationships xmlns="http://schemas.openxmlformats.org/package/2006/relationships"><Relationship Id="rId2" Type="http://schemas.openxmlformats.org/officeDocument/2006/relationships/hyperlink" Target="mailto:sportello.firenze@fi.camcom.it" TargetMode="External"/><Relationship Id="rId1" Type="http://schemas.openxmlformats.org/officeDocument/2006/relationships/slideLayout" Target="../slideLayouts/slideLayout14.xml"/></Relationships>
</file>

<file path=ppt/slides/_rels/slide36.xml.rels><?xml version="1.0" encoding="UTF-8" standalone="yes"?>
<Relationships xmlns="http://schemas.openxmlformats.org/package/2006/relationships"><Relationship Id="rId2" Type="http://schemas.openxmlformats.org/officeDocument/2006/relationships/hyperlink" Target="mailto:sportello.firenze@fi.camcom.it" TargetMode="External"/><Relationship Id="rId1" Type="http://schemas.openxmlformats.org/officeDocument/2006/relationships/slideLayout" Target="../slideLayouts/slideLayout14.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41.xml"/></Relationships>
</file>

<file path=ppt/slides/_rels/slide38.xml.rels><?xml version="1.0" encoding="UTF-8" standalone="yes"?>
<Relationships xmlns="http://schemas.openxmlformats.org/package/2006/relationships"><Relationship Id="rId3" Type="http://schemas.openxmlformats.org/officeDocument/2006/relationships/hyperlink" Target="mailto:estero@fi.camcom.it" TargetMode="External"/><Relationship Id="rId2" Type="http://schemas.openxmlformats.org/officeDocument/2006/relationships/hyperlink" Target="https://www.fi.camcom.gov.it/estero/documenti-lestero/certificato-di-origine-delle-merci" TargetMode="External"/><Relationship Id="rId1" Type="http://schemas.openxmlformats.org/officeDocument/2006/relationships/slideLayout" Target="../slideLayouts/slideLayout41.xml"/></Relationships>
</file>

<file path=ppt/slides/_rels/slide4.xml.rels><?xml version="1.0" encoding="UTF-8" standalone="yes"?>
<Relationships xmlns="http://schemas.openxmlformats.org/package/2006/relationships"><Relationship Id="rId8" Type="http://schemas.openxmlformats.org/officeDocument/2006/relationships/slide" Target="slide36.xml"/><Relationship Id="rId3" Type="http://schemas.openxmlformats.org/officeDocument/2006/relationships/slide" Target="slide31.xml"/><Relationship Id="rId7" Type="http://schemas.openxmlformats.org/officeDocument/2006/relationships/slide" Target="slide35.xml"/><Relationship Id="rId2" Type="http://schemas.openxmlformats.org/officeDocument/2006/relationships/slide" Target="slide29.xml"/><Relationship Id="rId1" Type="http://schemas.openxmlformats.org/officeDocument/2006/relationships/slideLayout" Target="../slideLayouts/slideLayout13.xml"/><Relationship Id="rId6" Type="http://schemas.openxmlformats.org/officeDocument/2006/relationships/slide" Target="slide33.xml"/><Relationship Id="rId5" Type="http://schemas.openxmlformats.org/officeDocument/2006/relationships/slide" Target="slide34.xml"/><Relationship Id="rId4" Type="http://schemas.openxmlformats.org/officeDocument/2006/relationships/slide" Target="slide3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 name="PlaceHolder 1"/>
          <p:cNvSpPr>
            <a:spLocks noGrp="1"/>
          </p:cNvSpPr>
          <p:nvPr>
            <p:ph type="title"/>
          </p:nvPr>
        </p:nvSpPr>
        <p:spPr>
          <a:xfrm>
            <a:off x="1523880" y="1122480"/>
            <a:ext cx="9143640" cy="2387160"/>
          </a:xfrm>
          <a:prstGeom prst="rect">
            <a:avLst/>
          </a:prstGeom>
          <a:solidFill>
            <a:srgbClr val="FBE5D6"/>
          </a:solidFill>
          <a:ln w="0">
            <a:noFill/>
          </a:ln>
        </p:spPr>
        <p:txBody>
          <a:bodyPr anchor="b">
            <a:noAutofit/>
          </a:bodyPr>
          <a:lstStyle/>
          <a:p>
            <a:pPr algn="ctr">
              <a:lnSpc>
                <a:spcPct val="90000"/>
              </a:lnSpc>
              <a:buNone/>
            </a:pPr>
            <a:r>
              <a:rPr lang="it-IT" sz="4000" b="1" strike="noStrike" spc="-1" dirty="0">
                <a:solidFill>
                  <a:srgbClr val="C00000"/>
                </a:solidFill>
                <a:latin typeface="Calibri Light"/>
              </a:rPr>
              <a:t>Nuova suite Commercio estero</a:t>
            </a:r>
            <a:br>
              <a:rPr lang="it-IT" sz="4000" b="1" strike="noStrike" spc="-1" dirty="0">
                <a:solidFill>
                  <a:srgbClr val="C00000"/>
                </a:solidFill>
                <a:latin typeface="Calibri Light"/>
              </a:rPr>
            </a:br>
            <a:r>
              <a:rPr lang="it-IT" sz="4000" b="1" strike="noStrike" spc="-1" dirty="0">
                <a:solidFill>
                  <a:srgbClr val="C00000"/>
                </a:solidFill>
                <a:latin typeface="Calibri Light"/>
              </a:rPr>
              <a:t>- Certificati d’Origine -</a:t>
            </a:r>
            <a:br>
              <a:rPr lang="it-IT" sz="4000" b="1" strike="noStrike" spc="-1" dirty="0">
                <a:solidFill>
                  <a:srgbClr val="C00000"/>
                </a:solidFill>
                <a:latin typeface="Calibri Light"/>
              </a:rPr>
            </a:br>
            <a:endParaRPr lang="it-IT" sz="3600" b="1" spc="-1" dirty="0">
              <a:solidFill>
                <a:srgbClr val="C00000"/>
              </a:solidFill>
              <a:latin typeface="Calibri Light"/>
            </a:endParaRPr>
          </a:p>
        </p:txBody>
      </p:sp>
      <p:sp>
        <p:nvSpPr>
          <p:cNvPr id="127" name="PlaceHolder 2"/>
          <p:cNvSpPr>
            <a:spLocks noGrp="1"/>
          </p:cNvSpPr>
          <p:nvPr>
            <p:ph type="subTitle"/>
          </p:nvPr>
        </p:nvSpPr>
        <p:spPr>
          <a:xfrm>
            <a:off x="1523880" y="3602160"/>
            <a:ext cx="9143640" cy="2387160"/>
          </a:xfrm>
          <a:prstGeom prst="rect">
            <a:avLst/>
          </a:prstGeom>
          <a:solidFill>
            <a:srgbClr val="F8CBAD"/>
          </a:solidFill>
          <a:ln w="0">
            <a:noFill/>
          </a:ln>
        </p:spPr>
        <p:txBody>
          <a:bodyPr anchor="t">
            <a:normAutofit fontScale="97000"/>
          </a:bodyPr>
          <a:lstStyle/>
          <a:p>
            <a:pPr algn="ctr">
              <a:lnSpc>
                <a:spcPct val="90000"/>
              </a:lnSpc>
              <a:spcBef>
                <a:spcPts val="1001"/>
              </a:spcBef>
              <a:buNone/>
              <a:tabLst>
                <a:tab pos="0" algn="l"/>
              </a:tabLst>
            </a:pPr>
            <a:endParaRPr lang="it-IT" sz="3200" b="0" strike="noStrike" spc="-1" dirty="0">
              <a:latin typeface="Arial"/>
            </a:endParaRPr>
          </a:p>
          <a:p>
            <a:pPr algn="ctr">
              <a:lnSpc>
                <a:spcPct val="90000"/>
              </a:lnSpc>
              <a:spcBef>
                <a:spcPts val="1001"/>
              </a:spcBef>
              <a:buNone/>
              <a:tabLst>
                <a:tab pos="0" algn="l"/>
              </a:tabLst>
            </a:pPr>
            <a:r>
              <a:rPr lang="it-IT" sz="3400" b="1" strike="noStrike" spc="-1" dirty="0">
                <a:solidFill>
                  <a:srgbClr val="660033"/>
                </a:solidFill>
                <a:latin typeface="Calibri"/>
              </a:rPr>
              <a:t>Indicazioni della Cciaa di Firenze sulla compilazione delle richieste  dei Certificati d’Origine e dei Visti</a:t>
            </a:r>
          </a:p>
        </p:txBody>
      </p:sp>
      <p:sp>
        <p:nvSpPr>
          <p:cNvPr id="4" name="Segnaposto numero diapositiva 3"/>
          <p:cNvSpPr>
            <a:spLocks noGrp="1"/>
          </p:cNvSpPr>
          <p:nvPr>
            <p:ph type="sldNum" idx="12"/>
          </p:nvPr>
        </p:nvSpPr>
        <p:spPr/>
        <p:txBody>
          <a:bodyPr/>
          <a:lstStyle/>
          <a:p>
            <a:pPr algn="r">
              <a:lnSpc>
                <a:spcPct val="100000"/>
              </a:lnSpc>
              <a:buNone/>
            </a:pPr>
            <a:fld id="{624B4DDE-E861-4829-B43C-5BFEDBE11D9E}" type="slidenum">
              <a:rPr lang="it-IT" sz="1200" b="0" strike="noStrike" spc="-1" smtClean="0">
                <a:solidFill>
                  <a:srgbClr val="8B8B8B"/>
                </a:solidFill>
                <a:latin typeface="Calibri"/>
              </a:rPr>
              <a:t>1</a:t>
            </a:fld>
            <a:endParaRPr lang="it-IT" sz="1200" b="0" strike="noStrike" spc="-1">
              <a:latin typeface="Times New Roman"/>
            </a:endParaRPr>
          </a:p>
        </p:txBody>
      </p:sp>
      <p:sp>
        <p:nvSpPr>
          <p:cNvPr id="2" name="Segnaposto data 1">
            <a:extLst>
              <a:ext uri="{FF2B5EF4-FFF2-40B4-BE49-F238E27FC236}">
                <a16:creationId xmlns:a16="http://schemas.microsoft.com/office/drawing/2014/main" id="{4F954365-8347-6862-5219-763F9FDDC8F4}"/>
              </a:ext>
            </a:extLst>
          </p:cNvPr>
          <p:cNvSpPr>
            <a:spLocks noGrp="1"/>
          </p:cNvSpPr>
          <p:nvPr>
            <p:ph type="dt" idx="10"/>
          </p:nvPr>
        </p:nvSpPr>
        <p:spPr/>
        <p:txBody>
          <a:bodyPr/>
          <a:lstStyle/>
          <a:p>
            <a:pPr>
              <a:lnSpc>
                <a:spcPct val="100000"/>
              </a:lnSpc>
              <a:buNone/>
            </a:pPr>
            <a:fld id="{2F170613-8B6E-412E-A2DC-F2F6863CCF3F}" type="datetime1">
              <a:rPr lang="it-IT" sz="1200" b="0" strike="noStrike" spc="-1" smtClean="0">
                <a:latin typeface="Times New Roman"/>
              </a:rPr>
              <a:t>20/11/2025</a:t>
            </a:fld>
            <a:endParaRPr lang="it-IT" sz="1200" b="0" strike="noStrike" spc="-1">
              <a:latin typeface="Times New Roman"/>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8" name="PlaceHolder 1"/>
          <p:cNvSpPr>
            <a:spLocks noGrp="1"/>
          </p:cNvSpPr>
          <p:nvPr>
            <p:ph type="title"/>
          </p:nvPr>
        </p:nvSpPr>
        <p:spPr>
          <a:xfrm>
            <a:off x="838080" y="365040"/>
            <a:ext cx="10515240" cy="1325160"/>
          </a:xfrm>
          <a:prstGeom prst="rect">
            <a:avLst/>
          </a:prstGeom>
          <a:noFill/>
          <a:ln w="0">
            <a:noFill/>
          </a:ln>
        </p:spPr>
        <p:txBody>
          <a:bodyPr anchor="ctr">
            <a:noAutofit/>
          </a:bodyPr>
          <a:lstStyle/>
          <a:p>
            <a:pPr algn="ctr">
              <a:lnSpc>
                <a:spcPct val="90000"/>
              </a:lnSpc>
              <a:buNone/>
            </a:pPr>
            <a:br>
              <a:rPr lang="it-IT" sz="4400" b="1" strike="noStrike" spc="-1" dirty="0">
                <a:solidFill>
                  <a:srgbClr val="660033"/>
                </a:solidFill>
                <a:latin typeface="Calibri Light"/>
              </a:rPr>
            </a:br>
            <a:br>
              <a:rPr lang="it-IT" sz="4400" b="1" strike="noStrike" spc="-1" dirty="0">
                <a:solidFill>
                  <a:srgbClr val="660033"/>
                </a:solidFill>
                <a:latin typeface="Calibri Light"/>
              </a:rPr>
            </a:br>
            <a:r>
              <a:rPr lang="it-IT" sz="4400" b="1" strike="noStrike" spc="-1" dirty="0">
                <a:solidFill>
                  <a:srgbClr val="660033"/>
                </a:solidFill>
                <a:latin typeface="Calibri Light"/>
              </a:rPr>
              <a:t>Paese di Origine delle merci (</a:t>
            </a:r>
            <a:r>
              <a:rPr lang="it-IT" sz="4400" b="1" strike="noStrike" spc="-1" dirty="0" err="1">
                <a:solidFill>
                  <a:srgbClr val="660033"/>
                </a:solidFill>
                <a:latin typeface="Calibri Light"/>
              </a:rPr>
              <a:t>riq</a:t>
            </a:r>
            <a:r>
              <a:rPr lang="it-IT" sz="4400" b="1" strike="noStrike" spc="-1" dirty="0">
                <a:solidFill>
                  <a:srgbClr val="660033"/>
                </a:solidFill>
                <a:latin typeface="Calibri Light"/>
              </a:rPr>
              <a:t>. 3) </a:t>
            </a:r>
            <a:br>
              <a:rPr lang="it-IT" sz="4400" b="1" strike="noStrike" spc="-1" dirty="0">
                <a:solidFill>
                  <a:srgbClr val="660033"/>
                </a:solidFill>
                <a:latin typeface="Calibri Light"/>
              </a:rPr>
            </a:br>
            <a:r>
              <a:rPr lang="it-IT" sz="4400" b="0" strike="noStrike" spc="-1" dirty="0">
                <a:solidFill>
                  <a:srgbClr val="660033"/>
                </a:solidFill>
                <a:latin typeface="Calibri Light"/>
              </a:rPr>
              <a:t>2) parte - </a:t>
            </a:r>
            <a:r>
              <a:rPr lang="it-IT" sz="4400" b="1" strike="noStrike" spc="-1" dirty="0">
                <a:solidFill>
                  <a:srgbClr val="660033"/>
                </a:solidFill>
                <a:latin typeface="Calibri Light"/>
              </a:rPr>
              <a:t>Dichiarazioni sostitutive </a:t>
            </a:r>
            <a:endParaRPr lang="it-IT" sz="4400" b="0" strike="noStrike" spc="-1" dirty="0">
              <a:solidFill>
                <a:srgbClr val="000000"/>
              </a:solidFill>
              <a:latin typeface="Calibri"/>
            </a:endParaRPr>
          </a:p>
        </p:txBody>
      </p:sp>
      <p:sp>
        <p:nvSpPr>
          <p:cNvPr id="149" name="PlaceHolder 2"/>
          <p:cNvSpPr>
            <a:spLocks noGrp="1"/>
          </p:cNvSpPr>
          <p:nvPr>
            <p:ph/>
          </p:nvPr>
        </p:nvSpPr>
        <p:spPr>
          <a:xfrm>
            <a:off x="846464" y="2276872"/>
            <a:ext cx="10515240" cy="3871712"/>
          </a:xfrm>
          <a:prstGeom prst="rect">
            <a:avLst/>
          </a:prstGeom>
          <a:gradFill rotWithShape="0">
            <a:gsLst>
              <a:gs pos="100000">
                <a:srgbClr val="FBE5D6"/>
              </a:gs>
              <a:gs pos="100000">
                <a:srgbClr val="E0EBFA"/>
              </a:gs>
            </a:gsLst>
            <a:lin ang="16200000"/>
          </a:gradFill>
          <a:ln w="0">
            <a:noFill/>
          </a:ln>
        </p:spPr>
        <p:txBody>
          <a:bodyPr anchor="t">
            <a:noAutofit/>
          </a:bodyPr>
          <a:lstStyle/>
          <a:p>
            <a:pPr>
              <a:lnSpc>
                <a:spcPct val="90000"/>
              </a:lnSpc>
              <a:spcBef>
                <a:spcPts val="1001"/>
              </a:spcBef>
              <a:tabLst>
                <a:tab pos="0" algn="l"/>
              </a:tabLst>
            </a:pPr>
            <a:r>
              <a:rPr lang="it-IT" b="1" spc="-1" dirty="0">
                <a:solidFill>
                  <a:srgbClr val="000000"/>
                </a:solidFill>
                <a:latin typeface="Calibri"/>
                <a:ea typeface="Calibri"/>
              </a:rPr>
              <a:t>2) </a:t>
            </a:r>
            <a:r>
              <a:rPr lang="it-IT" b="1" strike="noStrike" spc="-1" dirty="0">
                <a:solidFill>
                  <a:srgbClr val="000000"/>
                </a:solidFill>
                <a:latin typeface="Calibri"/>
                <a:ea typeface="Calibri"/>
              </a:rPr>
              <a:t>merci di origine multipla (UE ed extra UE</a:t>
            </a:r>
            <a:r>
              <a:rPr lang="it-IT" strike="noStrike" spc="-1" dirty="0">
                <a:solidFill>
                  <a:srgbClr val="000000"/>
                </a:solidFill>
                <a:latin typeface="Calibri"/>
                <a:ea typeface="Calibri"/>
              </a:rPr>
              <a:t>): sarà necessario compilare sia il riquadro riguardante l’Unione Europea come sopra descritto, che </a:t>
            </a:r>
            <a:r>
              <a:rPr lang="it-IT" b="0" strike="noStrike" spc="-1" dirty="0">
                <a:solidFill>
                  <a:srgbClr val="000000"/>
                </a:solidFill>
                <a:latin typeface="Calibri"/>
                <a:ea typeface="Calibri"/>
              </a:rPr>
              <a:t>allegare la dichiarazione sostitutiva di importazione diretta/indiretta, ed inserire le differenti dichiarazioni </a:t>
            </a:r>
            <a:r>
              <a:rPr lang="it-IT" b="1" strike="noStrike" spc="-1" dirty="0">
                <a:solidFill>
                  <a:srgbClr val="000000"/>
                </a:solidFill>
                <a:latin typeface="Calibri"/>
                <a:ea typeface="Calibri"/>
              </a:rPr>
              <a:t>riguardanti lo stesso Paese</a:t>
            </a:r>
            <a:r>
              <a:rPr lang="it-IT" b="0" strike="noStrike" spc="-1" dirty="0">
                <a:solidFill>
                  <a:srgbClr val="000000"/>
                </a:solidFill>
                <a:latin typeface="Calibri"/>
                <a:ea typeface="Calibri"/>
              </a:rPr>
              <a:t> (se necessarie) in </a:t>
            </a:r>
            <a:r>
              <a:rPr lang="it-IT" b="0" u="sng" strike="noStrike" spc="-1" dirty="0">
                <a:solidFill>
                  <a:srgbClr val="000000"/>
                </a:solidFill>
                <a:latin typeface="Calibri"/>
                <a:ea typeface="Calibri"/>
              </a:rPr>
              <a:t>un unico file .pdf.p7m</a:t>
            </a:r>
            <a:r>
              <a:rPr lang="it-IT" b="0" strike="noStrike" spc="-1" dirty="0">
                <a:solidFill>
                  <a:srgbClr val="000000"/>
                </a:solidFill>
                <a:latin typeface="Calibri"/>
                <a:ea typeface="Calibri"/>
              </a:rPr>
              <a:t>. Si raccomanda di non includere caratteri speciali (punto compreso) </a:t>
            </a:r>
            <a:r>
              <a:rPr lang="it-IT" spc="-1" dirty="0">
                <a:solidFill>
                  <a:srgbClr val="000000"/>
                </a:solidFill>
                <a:latin typeface="Calibri"/>
                <a:ea typeface="Calibri"/>
              </a:rPr>
              <a:t>nella denominazione del file. </a:t>
            </a:r>
            <a:r>
              <a:rPr lang="it-IT" b="0" spc="-1" dirty="0">
                <a:solidFill>
                  <a:srgbClr val="000000"/>
                </a:solidFill>
                <a:latin typeface="Calibri"/>
                <a:ea typeface="Calibri"/>
              </a:rPr>
              <a:t>Qualora le esigenze commerciali lo richiedano, è possibile indicare più Paesi di origine nel riquadro 3 (riferiti ad una sola spedizione). </a:t>
            </a:r>
          </a:p>
          <a:p>
            <a:pPr>
              <a:lnSpc>
                <a:spcPct val="90000"/>
              </a:lnSpc>
              <a:spcBef>
                <a:spcPts val="1001"/>
              </a:spcBef>
              <a:buNone/>
              <a:tabLst>
                <a:tab pos="0" algn="l"/>
              </a:tabLst>
            </a:pPr>
            <a:r>
              <a:rPr lang="it-IT" b="1" strike="noStrike" spc="-1" dirty="0">
                <a:solidFill>
                  <a:srgbClr val="000000"/>
                </a:solidFill>
                <a:latin typeface="Calibri"/>
                <a:ea typeface="Calibri"/>
              </a:rPr>
              <a:t>3) se la merce non è di origine comunitaria</a:t>
            </a:r>
            <a:r>
              <a:rPr lang="it-IT" b="0" strike="noStrike" spc="-1" dirty="0">
                <a:solidFill>
                  <a:srgbClr val="000000"/>
                </a:solidFill>
                <a:latin typeface="Calibri"/>
                <a:ea typeface="Calibri"/>
              </a:rPr>
              <a:t>, ma di uno o più Paesi terzi, occorrerà indicare “come da dichiarazione sostitutiva allegata”. Andrà allegato l’apposito modulo per la </a:t>
            </a:r>
            <a:r>
              <a:rPr lang="it-IT" b="1" strike="noStrike" spc="-1" dirty="0">
                <a:solidFill>
                  <a:srgbClr val="000000"/>
                </a:solidFill>
                <a:latin typeface="Calibri"/>
                <a:ea typeface="Calibri"/>
              </a:rPr>
              <a:t>dichiarazione di importazione diretta</a:t>
            </a:r>
            <a:r>
              <a:rPr lang="it-IT" b="0" strike="noStrike" spc="-1" dirty="0">
                <a:solidFill>
                  <a:srgbClr val="000000"/>
                </a:solidFill>
                <a:latin typeface="Calibri"/>
                <a:ea typeface="Calibri"/>
              </a:rPr>
              <a:t>,  per merce acquistata dal produttore, o la </a:t>
            </a:r>
            <a:r>
              <a:rPr lang="it-IT" b="1" strike="noStrike" spc="-1" dirty="0">
                <a:solidFill>
                  <a:srgbClr val="000000"/>
                </a:solidFill>
                <a:latin typeface="Calibri"/>
                <a:ea typeface="Calibri"/>
              </a:rPr>
              <a:t>dichiarazione di importazione indiretta</a:t>
            </a:r>
            <a:r>
              <a:rPr lang="it-IT" b="0" strike="noStrike" spc="-1" dirty="0">
                <a:solidFill>
                  <a:srgbClr val="000000"/>
                </a:solidFill>
                <a:latin typeface="Calibri"/>
                <a:ea typeface="Calibri"/>
              </a:rPr>
              <a:t>, per merce acquistata da un commerciante. </a:t>
            </a:r>
            <a:r>
              <a:rPr lang="it-IT" spc="-1" dirty="0">
                <a:solidFill>
                  <a:srgbClr val="000000"/>
                </a:solidFill>
                <a:latin typeface="Calibri"/>
                <a:ea typeface="Calibri"/>
              </a:rPr>
              <a:t>Ogni dichiarazione </a:t>
            </a:r>
            <a:r>
              <a:rPr lang="it-IT" b="0" strike="noStrike" spc="-1" dirty="0">
                <a:solidFill>
                  <a:srgbClr val="000000"/>
                </a:solidFill>
                <a:latin typeface="Calibri"/>
                <a:ea typeface="Calibri"/>
              </a:rPr>
              <a:t>consente di </a:t>
            </a:r>
            <a:r>
              <a:rPr lang="it-IT" spc="-1" dirty="0">
                <a:solidFill>
                  <a:srgbClr val="000000"/>
                </a:solidFill>
                <a:latin typeface="Calibri"/>
                <a:ea typeface="Calibri"/>
              </a:rPr>
              <a:t>indicare</a:t>
            </a:r>
            <a:r>
              <a:rPr lang="it-IT" b="0" strike="noStrike" spc="-1" dirty="0">
                <a:solidFill>
                  <a:srgbClr val="000000"/>
                </a:solidFill>
                <a:latin typeface="Calibri"/>
                <a:ea typeface="Calibri"/>
              </a:rPr>
              <a:t> un solo Paese; qualora sia necessario presentare per lo stesso Paese le due tipologie di dichiarazione, queste dovranno essere allegate in un unico file. In ogni caso le dichiarazioni dovranno essere sottoscritte digitalmente in </a:t>
            </a:r>
            <a:r>
              <a:rPr lang="it-IT" b="0" strike="noStrike" spc="-1" dirty="0" err="1">
                <a:solidFill>
                  <a:srgbClr val="000000"/>
                </a:solidFill>
                <a:latin typeface="Calibri"/>
                <a:ea typeface="Calibri"/>
              </a:rPr>
              <a:t>cades</a:t>
            </a:r>
            <a:r>
              <a:rPr lang="it-IT" b="0" strike="noStrike" spc="-1" dirty="0">
                <a:solidFill>
                  <a:srgbClr val="000000"/>
                </a:solidFill>
                <a:latin typeface="Calibri"/>
                <a:ea typeface="Calibri"/>
              </a:rPr>
              <a:t> (estensione .pdf.p7m.).</a:t>
            </a:r>
            <a:endParaRPr lang="it-IT" b="0" strike="noStrike" spc="-1" dirty="0">
              <a:solidFill>
                <a:srgbClr val="000000"/>
              </a:solidFill>
              <a:latin typeface="Calibri"/>
            </a:endParaRPr>
          </a:p>
        </p:txBody>
      </p:sp>
      <p:sp>
        <p:nvSpPr>
          <p:cNvPr id="3" name="Segnaposto numero diapositiva 2"/>
          <p:cNvSpPr>
            <a:spLocks noGrp="1"/>
          </p:cNvSpPr>
          <p:nvPr>
            <p:ph type="sldNum" idx="12"/>
          </p:nvPr>
        </p:nvSpPr>
        <p:spPr/>
        <p:txBody>
          <a:bodyPr/>
          <a:lstStyle/>
          <a:p>
            <a:pPr algn="r">
              <a:lnSpc>
                <a:spcPct val="100000"/>
              </a:lnSpc>
              <a:buNone/>
            </a:pPr>
            <a:fld id="{3B70B6CB-6BF0-4D8F-BE73-8C1F43D33C85}" type="slidenum">
              <a:rPr lang="it-IT" sz="1200" b="0" strike="noStrike" spc="-1" smtClean="0">
                <a:solidFill>
                  <a:srgbClr val="8B8B8B"/>
                </a:solidFill>
                <a:latin typeface="Calibri"/>
              </a:rPr>
              <a:t>10</a:t>
            </a:fld>
            <a:endParaRPr lang="it-IT" sz="1200" b="0" strike="noStrike" spc="-1">
              <a:latin typeface="Times New Roman"/>
            </a:endParaRPr>
          </a:p>
        </p:txBody>
      </p:sp>
      <p:sp>
        <p:nvSpPr>
          <p:cNvPr id="2" name="Segnaposto data 1">
            <a:extLst>
              <a:ext uri="{FF2B5EF4-FFF2-40B4-BE49-F238E27FC236}">
                <a16:creationId xmlns:a16="http://schemas.microsoft.com/office/drawing/2014/main" id="{909B2D37-931C-6625-C78B-68DEB740F4D0}"/>
              </a:ext>
            </a:extLst>
          </p:cNvPr>
          <p:cNvSpPr>
            <a:spLocks noGrp="1"/>
          </p:cNvSpPr>
          <p:nvPr>
            <p:ph type="dt" idx="10"/>
          </p:nvPr>
        </p:nvSpPr>
        <p:spPr/>
        <p:txBody>
          <a:bodyPr/>
          <a:lstStyle/>
          <a:p>
            <a:pPr>
              <a:lnSpc>
                <a:spcPct val="100000"/>
              </a:lnSpc>
              <a:buNone/>
            </a:pPr>
            <a:fld id="{930DA95C-A6A9-40A7-8611-065817FBE221}" type="datetime1">
              <a:rPr lang="it-IT" sz="1200" b="0" strike="noStrike" spc="-1" smtClean="0">
                <a:latin typeface="Times New Roman"/>
              </a:rPr>
              <a:t>20/11/2025</a:t>
            </a:fld>
            <a:endParaRPr lang="it-IT" sz="1200" b="0" strike="noStrike" spc="-1">
              <a:latin typeface="Times New Roman"/>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8" name="PlaceHolder 1"/>
          <p:cNvSpPr>
            <a:spLocks noGrp="1"/>
          </p:cNvSpPr>
          <p:nvPr>
            <p:ph type="title" idx="4294967295"/>
          </p:nvPr>
        </p:nvSpPr>
        <p:spPr>
          <a:xfrm>
            <a:off x="838080" y="548680"/>
            <a:ext cx="10515240" cy="1325160"/>
          </a:xfrm>
          <a:prstGeom prst="rect">
            <a:avLst/>
          </a:prstGeom>
          <a:noFill/>
          <a:ln w="0">
            <a:noFill/>
          </a:ln>
        </p:spPr>
        <p:txBody>
          <a:bodyPr anchor="ctr">
            <a:noAutofit/>
          </a:bodyPr>
          <a:lstStyle/>
          <a:p>
            <a:pPr algn="ctr">
              <a:lnSpc>
                <a:spcPct val="90000"/>
              </a:lnSpc>
              <a:buNone/>
            </a:pPr>
            <a:br>
              <a:rPr lang="it-IT" sz="4400" b="1" strike="noStrike" spc="-1" dirty="0">
                <a:solidFill>
                  <a:srgbClr val="660033"/>
                </a:solidFill>
                <a:latin typeface="Calibri Light"/>
              </a:rPr>
            </a:br>
            <a:r>
              <a:rPr lang="it-IT" sz="4400" b="1" strike="noStrike" spc="-1" dirty="0">
                <a:solidFill>
                  <a:srgbClr val="660033"/>
                </a:solidFill>
                <a:latin typeface="Calibri Light"/>
              </a:rPr>
              <a:t>Paese di Origine della merce (</a:t>
            </a:r>
            <a:r>
              <a:rPr lang="it-IT" sz="4400" b="1" strike="noStrike" spc="-1" dirty="0" err="1">
                <a:solidFill>
                  <a:srgbClr val="660033"/>
                </a:solidFill>
                <a:latin typeface="Calibri Light"/>
              </a:rPr>
              <a:t>riq</a:t>
            </a:r>
            <a:r>
              <a:rPr lang="it-IT" sz="4400" b="1" strike="noStrike" spc="-1" dirty="0">
                <a:solidFill>
                  <a:srgbClr val="660033"/>
                </a:solidFill>
                <a:latin typeface="Calibri Light"/>
              </a:rPr>
              <a:t>. 8 ) </a:t>
            </a:r>
            <a:br>
              <a:rPr dirty="0"/>
            </a:br>
            <a:r>
              <a:rPr lang="it-IT" sz="4400" b="0" strike="noStrike" spc="-1" dirty="0">
                <a:solidFill>
                  <a:srgbClr val="660033"/>
                </a:solidFill>
                <a:latin typeface="Calibri Light"/>
              </a:rPr>
              <a:t>3) parte - </a:t>
            </a:r>
            <a:r>
              <a:rPr lang="it-IT" sz="4400" b="1" strike="noStrike" spc="-1" dirty="0">
                <a:solidFill>
                  <a:srgbClr val="660033"/>
                </a:solidFill>
                <a:latin typeface="Calibri Light"/>
              </a:rPr>
              <a:t>Dichiarazioni sostitutive </a:t>
            </a:r>
            <a:endParaRPr lang="it-IT" sz="4400" b="0" strike="noStrike" spc="-1" dirty="0">
              <a:solidFill>
                <a:srgbClr val="000000"/>
              </a:solidFill>
              <a:latin typeface="Calibri"/>
            </a:endParaRPr>
          </a:p>
        </p:txBody>
      </p:sp>
      <p:sp>
        <p:nvSpPr>
          <p:cNvPr id="149" name="PlaceHolder 2"/>
          <p:cNvSpPr>
            <a:spLocks noGrp="1"/>
          </p:cNvSpPr>
          <p:nvPr>
            <p:ph idx="4294967295"/>
          </p:nvPr>
        </p:nvSpPr>
        <p:spPr>
          <a:xfrm>
            <a:off x="838080" y="2039872"/>
            <a:ext cx="10515240" cy="4350960"/>
          </a:xfrm>
          <a:prstGeom prst="rect">
            <a:avLst/>
          </a:prstGeom>
          <a:gradFill rotWithShape="0">
            <a:gsLst>
              <a:gs pos="100000">
                <a:srgbClr val="FBE5D6"/>
              </a:gs>
              <a:gs pos="100000">
                <a:srgbClr val="E0EBFA"/>
              </a:gs>
            </a:gsLst>
            <a:lin ang="16200000"/>
          </a:gradFill>
          <a:ln w="0">
            <a:noFill/>
          </a:ln>
        </p:spPr>
        <p:txBody>
          <a:bodyPr anchor="t">
            <a:normAutofit fontScale="69000" lnSpcReduction="20000"/>
          </a:bodyPr>
          <a:lstStyle/>
          <a:p>
            <a:pPr>
              <a:lnSpc>
                <a:spcPct val="90000"/>
              </a:lnSpc>
              <a:spcBef>
                <a:spcPts val="1001"/>
              </a:spcBef>
              <a:buNone/>
              <a:tabLst>
                <a:tab pos="0" algn="l"/>
              </a:tabLst>
            </a:pPr>
            <a:r>
              <a:rPr lang="it-IT" sz="2800" b="0" strike="noStrike" spc="-1" dirty="0">
                <a:solidFill>
                  <a:srgbClr val="000000"/>
                </a:solidFill>
                <a:latin typeface="Calibri"/>
                <a:ea typeface="Calibri"/>
              </a:rPr>
              <a:t>Nota bene:</a:t>
            </a:r>
          </a:p>
          <a:p>
            <a:pPr>
              <a:lnSpc>
                <a:spcPct val="120000"/>
              </a:lnSpc>
              <a:spcBef>
                <a:spcPts val="1001"/>
              </a:spcBef>
              <a:buNone/>
              <a:tabLst>
                <a:tab pos="0" algn="l"/>
              </a:tabLst>
            </a:pPr>
            <a:r>
              <a:rPr lang="it-IT" sz="2800" b="0" strike="noStrike" spc="-1" dirty="0">
                <a:solidFill>
                  <a:srgbClr val="000000"/>
                </a:solidFill>
                <a:latin typeface="Calibri"/>
                <a:ea typeface="Calibri"/>
              </a:rPr>
              <a:t>Nel caso in cui la merce sia stata prodotta da un’impresa terza </a:t>
            </a:r>
            <a:r>
              <a:rPr lang="it-IT" sz="2800" b="1" strike="noStrike" spc="-1" dirty="0">
                <a:solidFill>
                  <a:srgbClr val="000000"/>
                </a:solidFill>
                <a:latin typeface="Calibri"/>
                <a:ea typeface="Calibri"/>
              </a:rPr>
              <a:t>su commissione dell’impresa italiana richiedente il Certificato d’Origine</a:t>
            </a:r>
            <a:r>
              <a:rPr lang="it-IT" sz="2800" b="0" strike="noStrike" spc="-1" dirty="0">
                <a:solidFill>
                  <a:srgbClr val="000000"/>
                </a:solidFill>
                <a:latin typeface="Calibri"/>
                <a:ea typeface="Calibri"/>
              </a:rPr>
              <a:t>, utilizzando il marchio di quest’ultima, tale attività è comunque considerata «produzione». La stessa deve risultare nella visura camerale. </a:t>
            </a:r>
            <a:r>
              <a:rPr lang="it-IT" sz="2800" b="0" u="sng" strike="noStrike" spc="-1" dirty="0">
                <a:solidFill>
                  <a:srgbClr val="000000"/>
                </a:solidFill>
                <a:latin typeface="Calibri"/>
                <a:ea typeface="Calibri"/>
              </a:rPr>
              <a:t>Nel caso in cui l’impresa produttrice deleghi la fabbricazione ad altra azienda</a:t>
            </a:r>
            <a:r>
              <a:rPr lang="it-IT" sz="2800" spc="-1" dirty="0">
                <a:solidFill>
                  <a:srgbClr val="000000"/>
                </a:solidFill>
                <a:latin typeface="Calibri"/>
                <a:ea typeface="Calibri"/>
              </a:rPr>
              <a:t>,</a:t>
            </a:r>
            <a:r>
              <a:rPr lang="it-IT" sz="2800" b="0" strike="noStrike" spc="-1" dirty="0">
                <a:solidFill>
                  <a:srgbClr val="000000"/>
                </a:solidFill>
                <a:latin typeface="Calibri"/>
                <a:ea typeface="Calibri"/>
              </a:rPr>
              <a:t> sarà richiesta una dichiarazione in .pdf.p7m nella quale l’impresa istante, volta </a:t>
            </a:r>
            <a:r>
              <a:rPr lang="it-IT" sz="2800" b="0" strike="noStrike" spc="-1" dirty="0" err="1">
                <a:solidFill>
                  <a:srgbClr val="000000"/>
                </a:solidFill>
                <a:latin typeface="Calibri"/>
                <a:ea typeface="Calibri"/>
              </a:rPr>
              <a:t>volta</a:t>
            </a:r>
            <a:r>
              <a:rPr lang="it-IT" sz="2800" b="0" strike="noStrike" spc="-1" dirty="0">
                <a:solidFill>
                  <a:srgbClr val="000000"/>
                </a:solidFill>
                <a:latin typeface="Calibri"/>
                <a:ea typeface="Calibri"/>
              </a:rPr>
              <a:t>, indicherà l’impresa alla quale la fornitura è stata commissionata ed il Paese nella quale essa opera.</a:t>
            </a:r>
          </a:p>
          <a:p>
            <a:pPr>
              <a:lnSpc>
                <a:spcPct val="90000"/>
              </a:lnSpc>
              <a:spcBef>
                <a:spcPts val="1001"/>
              </a:spcBef>
              <a:buNone/>
              <a:tabLst>
                <a:tab pos="0" algn="l"/>
              </a:tabLst>
            </a:pPr>
            <a:r>
              <a:rPr lang="it-IT" sz="2800" b="0" strike="noStrike" spc="-1" dirty="0">
                <a:solidFill>
                  <a:srgbClr val="000000"/>
                </a:solidFill>
                <a:latin typeface="Calibri"/>
                <a:ea typeface="Calibri"/>
              </a:rPr>
              <a:t>La compilazione del </a:t>
            </a:r>
            <a:r>
              <a:rPr lang="it-IT" sz="2800" b="0" strike="noStrike" spc="-1" dirty="0" err="1">
                <a:solidFill>
                  <a:srgbClr val="000000"/>
                </a:solidFill>
                <a:latin typeface="Calibri"/>
                <a:ea typeface="Calibri"/>
              </a:rPr>
              <a:t>riq</a:t>
            </a:r>
            <a:r>
              <a:rPr lang="it-IT" sz="2800" b="0" strike="noStrike" spc="-1" dirty="0">
                <a:solidFill>
                  <a:srgbClr val="000000"/>
                </a:solidFill>
                <a:latin typeface="Calibri"/>
                <a:ea typeface="Calibri"/>
              </a:rPr>
              <a:t>. 8 pertanto dovrà essere declinata come segue:</a:t>
            </a:r>
          </a:p>
          <a:p>
            <a:pPr>
              <a:lnSpc>
                <a:spcPct val="90000"/>
              </a:lnSpc>
              <a:spcBef>
                <a:spcPts val="1001"/>
              </a:spcBef>
              <a:tabLst>
                <a:tab pos="0" algn="l"/>
              </a:tabLst>
            </a:pPr>
            <a:r>
              <a:rPr lang="it-IT" sz="2800" spc="-1" dirty="0">
                <a:solidFill>
                  <a:srgbClr val="000000"/>
                </a:solidFill>
                <a:latin typeface="Calibri"/>
                <a:ea typeface="Calibri"/>
              </a:rPr>
              <a:t>Punto 1): Merce italiana: indicare l’impresa che ha commissionato i prodotti con l’apposizione del proprio marchio;</a:t>
            </a:r>
          </a:p>
          <a:p>
            <a:pPr>
              <a:lnSpc>
                <a:spcPct val="90000"/>
              </a:lnSpc>
              <a:spcBef>
                <a:spcPts val="1001"/>
              </a:spcBef>
              <a:tabLst>
                <a:tab pos="0" algn="l"/>
              </a:tabLst>
            </a:pPr>
            <a:r>
              <a:rPr lang="it-IT" sz="2800" spc="-1" dirty="0">
                <a:solidFill>
                  <a:srgbClr val="000000"/>
                </a:solidFill>
                <a:latin typeface="Calibri"/>
                <a:ea typeface="Calibri"/>
              </a:rPr>
              <a:t>Punto 3) Merce extra europea: indicare denominazione o ragione sociale, e relativo indirizzo, dell’impresa incaricata in qualità di </a:t>
            </a:r>
            <a:r>
              <a:rPr lang="it-IT" sz="2800" spc="-1" dirty="0">
                <a:solidFill>
                  <a:schemeClr val="tx1"/>
                </a:solidFill>
                <a:latin typeface="Calibri"/>
                <a:ea typeface="Calibri"/>
              </a:rPr>
              <a:t>produttore per conto terzi </a:t>
            </a:r>
            <a:r>
              <a:rPr lang="it-IT" sz="2800" spc="-1" dirty="0">
                <a:solidFill>
                  <a:srgbClr val="000000"/>
                </a:solidFill>
                <a:latin typeface="Calibri"/>
                <a:ea typeface="Calibri"/>
              </a:rPr>
              <a:t>ed il Paese di origine della merce.</a:t>
            </a:r>
          </a:p>
          <a:p>
            <a:pPr>
              <a:lnSpc>
                <a:spcPct val="90000"/>
              </a:lnSpc>
              <a:spcBef>
                <a:spcPts val="1001"/>
              </a:spcBef>
              <a:tabLst>
                <a:tab pos="0" algn="l"/>
              </a:tabLst>
            </a:pPr>
            <a:r>
              <a:rPr lang="it-IT" sz="2800" spc="-1" dirty="0">
                <a:solidFill>
                  <a:srgbClr val="000000"/>
                </a:solidFill>
                <a:latin typeface="Calibri"/>
                <a:ea typeface="Calibri"/>
              </a:rPr>
              <a:t>In tutti i casi sopra esposti, nella dichiarazione di cui sopra andranno </a:t>
            </a:r>
            <a:r>
              <a:rPr lang="it-IT" sz="2800" b="1" spc="-1" dirty="0">
                <a:solidFill>
                  <a:srgbClr val="000000"/>
                </a:solidFill>
                <a:latin typeface="Calibri"/>
                <a:ea typeface="Calibri"/>
              </a:rPr>
              <a:t>indicati per intero il processo e la filiera produttiva</a:t>
            </a:r>
            <a:r>
              <a:rPr lang="it-IT" sz="2800" spc="-1" dirty="0">
                <a:solidFill>
                  <a:srgbClr val="000000"/>
                </a:solidFill>
                <a:latin typeface="Calibri"/>
                <a:ea typeface="Calibri"/>
              </a:rPr>
              <a:t>.</a:t>
            </a:r>
          </a:p>
        </p:txBody>
      </p:sp>
      <p:sp>
        <p:nvSpPr>
          <p:cNvPr id="3" name="Segnaposto numero diapositiva 2"/>
          <p:cNvSpPr>
            <a:spLocks noGrp="1"/>
          </p:cNvSpPr>
          <p:nvPr>
            <p:ph type="sldNum" idx="12"/>
          </p:nvPr>
        </p:nvSpPr>
        <p:spPr/>
        <p:txBody>
          <a:bodyPr/>
          <a:lstStyle/>
          <a:p>
            <a:pPr algn="r">
              <a:lnSpc>
                <a:spcPct val="100000"/>
              </a:lnSpc>
              <a:buNone/>
            </a:pPr>
            <a:fld id="{3B70B6CB-6BF0-4D8F-BE73-8C1F43D33C85}" type="slidenum">
              <a:rPr lang="it-IT" sz="1200" b="0" strike="noStrike" spc="-1" smtClean="0">
                <a:solidFill>
                  <a:srgbClr val="8B8B8B"/>
                </a:solidFill>
                <a:latin typeface="Calibri"/>
              </a:rPr>
              <a:t>11</a:t>
            </a:fld>
            <a:endParaRPr lang="it-IT" sz="1200" b="0" strike="noStrike" spc="-1">
              <a:latin typeface="Times New Roman"/>
            </a:endParaRPr>
          </a:p>
        </p:txBody>
      </p:sp>
      <p:sp>
        <p:nvSpPr>
          <p:cNvPr id="2" name="Segnaposto data 1">
            <a:extLst>
              <a:ext uri="{FF2B5EF4-FFF2-40B4-BE49-F238E27FC236}">
                <a16:creationId xmlns:a16="http://schemas.microsoft.com/office/drawing/2014/main" id="{DDBAD952-A3C0-DE0F-6775-19B1EC0E0B30}"/>
              </a:ext>
            </a:extLst>
          </p:cNvPr>
          <p:cNvSpPr>
            <a:spLocks noGrp="1"/>
          </p:cNvSpPr>
          <p:nvPr>
            <p:ph type="dt" idx="10"/>
          </p:nvPr>
        </p:nvSpPr>
        <p:spPr/>
        <p:txBody>
          <a:bodyPr/>
          <a:lstStyle/>
          <a:p>
            <a:pPr>
              <a:lnSpc>
                <a:spcPct val="100000"/>
              </a:lnSpc>
              <a:buNone/>
            </a:pPr>
            <a:fld id="{0C829433-F161-48F5-820E-AB6A901C0DC1}" type="datetime1">
              <a:rPr lang="it-IT" sz="1200" b="0" strike="noStrike" spc="-1" smtClean="0">
                <a:latin typeface="Times New Roman"/>
              </a:rPr>
              <a:t>20/11/2025</a:t>
            </a:fld>
            <a:endParaRPr lang="it-IT" sz="1200" b="0" strike="noStrike" spc="-1">
              <a:latin typeface="Times New Roman"/>
            </a:endParaRPr>
          </a:p>
        </p:txBody>
      </p:sp>
    </p:spTree>
    <p:extLst>
      <p:ext uri="{BB962C8B-B14F-4D97-AF65-F5344CB8AC3E}">
        <p14:creationId xmlns:p14="http://schemas.microsoft.com/office/powerpoint/2010/main" val="355299177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6" name="PlaceHolder 1"/>
          <p:cNvSpPr>
            <a:spLocks noGrp="1"/>
          </p:cNvSpPr>
          <p:nvPr>
            <p:ph type="title"/>
          </p:nvPr>
        </p:nvSpPr>
        <p:spPr>
          <a:xfrm>
            <a:off x="838080" y="365040"/>
            <a:ext cx="10515240" cy="1325160"/>
          </a:xfrm>
          <a:prstGeom prst="rect">
            <a:avLst/>
          </a:prstGeom>
          <a:noFill/>
          <a:ln w="0">
            <a:noFill/>
          </a:ln>
        </p:spPr>
        <p:txBody>
          <a:bodyPr anchor="ctr">
            <a:noAutofit/>
          </a:bodyPr>
          <a:lstStyle/>
          <a:p>
            <a:pPr algn="ctr">
              <a:lnSpc>
                <a:spcPct val="90000"/>
              </a:lnSpc>
              <a:buNone/>
            </a:pPr>
            <a:br>
              <a:rPr lang="it-IT" sz="4400" b="1" strike="noStrike" spc="-1" dirty="0">
                <a:solidFill>
                  <a:srgbClr val="660033"/>
                </a:solidFill>
                <a:latin typeface="Calibri Light"/>
              </a:rPr>
            </a:br>
            <a:br>
              <a:rPr lang="it-IT" sz="4400" b="1" strike="noStrike" spc="-1" dirty="0">
                <a:solidFill>
                  <a:srgbClr val="660033"/>
                </a:solidFill>
                <a:latin typeface="Calibri Light"/>
              </a:rPr>
            </a:br>
            <a:r>
              <a:rPr lang="it-IT" sz="4400" b="1" strike="noStrike" spc="-1" dirty="0">
                <a:solidFill>
                  <a:srgbClr val="660033"/>
                </a:solidFill>
                <a:latin typeface="Calibri Light"/>
              </a:rPr>
              <a:t>Indicazioni per il trasporto (</a:t>
            </a:r>
            <a:r>
              <a:rPr lang="it-IT" sz="4400" b="1" strike="noStrike" spc="-1" dirty="0" err="1">
                <a:solidFill>
                  <a:srgbClr val="660033"/>
                </a:solidFill>
                <a:latin typeface="Calibri Light"/>
              </a:rPr>
              <a:t>riq</a:t>
            </a:r>
            <a:r>
              <a:rPr lang="it-IT" sz="4400" b="1" strike="noStrike" spc="-1" dirty="0">
                <a:solidFill>
                  <a:srgbClr val="660033"/>
                </a:solidFill>
                <a:latin typeface="Calibri Light"/>
              </a:rPr>
              <a:t>. 4)</a:t>
            </a:r>
            <a:br>
              <a:rPr dirty="0"/>
            </a:br>
            <a:endParaRPr lang="it-IT" sz="4400" b="0" strike="noStrike" spc="-1" dirty="0">
              <a:solidFill>
                <a:srgbClr val="000000"/>
              </a:solidFill>
              <a:latin typeface="Calibri"/>
            </a:endParaRPr>
          </a:p>
        </p:txBody>
      </p:sp>
      <p:sp>
        <p:nvSpPr>
          <p:cNvPr id="137" name="PlaceHolder 2"/>
          <p:cNvSpPr>
            <a:spLocks noGrp="1"/>
          </p:cNvSpPr>
          <p:nvPr>
            <p:ph/>
          </p:nvPr>
        </p:nvSpPr>
        <p:spPr>
          <a:xfrm>
            <a:off x="838080" y="1674226"/>
            <a:ext cx="10515240" cy="4682294"/>
          </a:xfrm>
          <a:prstGeom prst="rect">
            <a:avLst/>
          </a:prstGeom>
          <a:gradFill rotWithShape="0">
            <a:gsLst>
              <a:gs pos="100000">
                <a:srgbClr val="FBE5D6"/>
              </a:gs>
              <a:gs pos="100000">
                <a:srgbClr val="E0EBFA"/>
              </a:gs>
            </a:gsLst>
            <a:lin ang="16200000"/>
          </a:gradFill>
          <a:ln w="0">
            <a:noFill/>
          </a:ln>
        </p:spPr>
        <p:txBody>
          <a:bodyPr anchor="t">
            <a:noAutofit/>
          </a:bodyPr>
          <a:lstStyle/>
          <a:p>
            <a:pPr algn="ctr">
              <a:lnSpc>
                <a:spcPct val="90000"/>
              </a:lnSpc>
              <a:spcBef>
                <a:spcPts val="1001"/>
              </a:spcBef>
              <a:buNone/>
              <a:tabLst>
                <a:tab pos="0" algn="l"/>
              </a:tabLst>
            </a:pPr>
            <a:r>
              <a:rPr lang="it-IT" sz="2200" b="1" strike="noStrike" spc="-1" dirty="0">
                <a:solidFill>
                  <a:srgbClr val="660033"/>
                </a:solidFill>
                <a:latin typeface="Calibri"/>
              </a:rPr>
              <a:t>Indicazione facoltativa, da </a:t>
            </a:r>
            <a:r>
              <a:rPr lang="it-IT" sz="2200" b="1" spc="-1" dirty="0">
                <a:solidFill>
                  <a:srgbClr val="660033"/>
                </a:solidFill>
                <a:latin typeface="Calibri"/>
              </a:rPr>
              <a:t>riportare eventualmente </a:t>
            </a:r>
            <a:r>
              <a:rPr lang="it-IT" sz="2200" b="1" strike="noStrike" spc="-1" dirty="0">
                <a:solidFill>
                  <a:srgbClr val="660033"/>
                </a:solidFill>
                <a:latin typeface="Calibri"/>
              </a:rPr>
              <a:t>solo se presente in fattura </a:t>
            </a:r>
            <a:endParaRPr lang="it-IT" sz="2200" b="0" strike="noStrike" spc="-1" dirty="0">
              <a:solidFill>
                <a:srgbClr val="000000"/>
              </a:solidFill>
              <a:latin typeface="Calibri"/>
            </a:endParaRPr>
          </a:p>
          <a:p>
            <a:pPr>
              <a:lnSpc>
                <a:spcPct val="90000"/>
              </a:lnSpc>
              <a:spcBef>
                <a:spcPts val="1001"/>
              </a:spcBef>
              <a:buNone/>
              <a:tabLst>
                <a:tab pos="0" algn="l"/>
              </a:tabLst>
            </a:pPr>
            <a:r>
              <a:rPr lang="it-IT" sz="2100" b="0" strike="noStrike" spc="-1" dirty="0">
                <a:solidFill>
                  <a:srgbClr val="000000"/>
                </a:solidFill>
                <a:latin typeface="Calibri"/>
              </a:rPr>
              <a:t>Si consiglia di indicare il mezzo di trasporto utilizzato (aereo, nave, autocarro, ecc.).</a:t>
            </a:r>
          </a:p>
          <a:p>
            <a:pPr>
              <a:lnSpc>
                <a:spcPct val="90000"/>
              </a:lnSpc>
              <a:spcBef>
                <a:spcPts val="1001"/>
              </a:spcBef>
              <a:buNone/>
              <a:tabLst>
                <a:tab pos="0" algn="l"/>
              </a:tabLst>
            </a:pPr>
            <a:r>
              <a:rPr lang="it-IT" sz="2100" b="0" strike="noStrike" spc="-1" dirty="0">
                <a:solidFill>
                  <a:srgbClr val="000000"/>
                </a:solidFill>
                <a:latin typeface="Calibri"/>
              </a:rPr>
              <a:t>Nel caso in cui la merce venga trasportata con mezzi diversi, usare la dicitura ‘‘trasporti misti’’.</a:t>
            </a:r>
          </a:p>
          <a:p>
            <a:pPr>
              <a:lnSpc>
                <a:spcPct val="90000"/>
              </a:lnSpc>
              <a:spcBef>
                <a:spcPts val="1001"/>
              </a:spcBef>
              <a:buNone/>
              <a:tabLst>
                <a:tab pos="0" algn="l"/>
              </a:tabLst>
            </a:pPr>
            <a:r>
              <a:rPr lang="it-IT" sz="2100" b="0" strike="noStrike" spc="-1" dirty="0">
                <a:solidFill>
                  <a:srgbClr val="000000"/>
                </a:solidFill>
                <a:latin typeface="Calibri"/>
              </a:rPr>
              <a:t>Qualora non si conosca il mezzo di trasporto al momento della richiesta del certificato, può utilizzarsi la dicitura «da stabilirsi».</a:t>
            </a:r>
          </a:p>
          <a:p>
            <a:pPr>
              <a:lnSpc>
                <a:spcPct val="90000"/>
              </a:lnSpc>
              <a:spcBef>
                <a:spcPts val="1001"/>
              </a:spcBef>
              <a:buNone/>
              <a:tabLst>
                <a:tab pos="0" algn="l"/>
              </a:tabLst>
            </a:pPr>
            <a:r>
              <a:rPr lang="it-IT" sz="2100" b="1" strike="noStrike" spc="-1" dirty="0">
                <a:solidFill>
                  <a:srgbClr val="000000"/>
                </a:solidFill>
                <a:latin typeface="Calibri"/>
              </a:rPr>
              <a:t>Fanno eccezione i certificati destinati all’Iraq, </a:t>
            </a:r>
            <a:r>
              <a:rPr lang="it-IT" sz="2100" b="0" strike="noStrike" spc="-1" dirty="0">
                <a:solidFill>
                  <a:srgbClr val="000000"/>
                </a:solidFill>
                <a:latin typeface="Calibri"/>
              </a:rPr>
              <a:t>sui quali occorre riportare l’itinerario della merce ed il mezzo di trasporto utilizzato (nel caso di utilizzo di più mezz</a:t>
            </a:r>
            <a:r>
              <a:rPr lang="it-IT" sz="2100" spc="-1" dirty="0">
                <a:solidFill>
                  <a:srgbClr val="000000"/>
                </a:solidFill>
                <a:latin typeface="Calibri"/>
              </a:rPr>
              <a:t>i è necessario distinguere le varie tratte)</a:t>
            </a:r>
            <a:r>
              <a:rPr lang="it-IT" sz="2100" spc="-1" dirty="0">
                <a:solidFill>
                  <a:srgbClr val="000000"/>
                </a:solidFill>
                <a:latin typeface="Calibri" panose="020F0502020204030204" pitchFamily="34" charset="0"/>
                <a:ea typeface="Calibri" panose="020F0502020204030204" pitchFamily="34" charset="0"/>
                <a:cs typeface="Calibri" panose="020F0502020204030204" pitchFamily="34" charset="0"/>
              </a:rPr>
              <a:t>. </a:t>
            </a:r>
            <a:r>
              <a:rPr lang="it-IT" sz="2100" b="0" strike="noStrike" spc="-1" dirty="0">
                <a:solidFill>
                  <a:srgbClr val="000000"/>
                </a:solidFill>
                <a:latin typeface="Calibri" panose="020F0502020204030204" pitchFamily="34" charset="0"/>
                <a:ea typeface="Calibri" panose="020F0502020204030204" pitchFamily="34" charset="0"/>
                <a:cs typeface="Calibri" panose="020F0502020204030204" pitchFamily="34" charset="0"/>
              </a:rPr>
              <a:t>Qualora non conosciuti tali dati, sarà necessario allegare alla pratica una </a:t>
            </a:r>
            <a:r>
              <a:rPr lang="it-IT" sz="2100" b="0" strike="noStrike" spc="-1" dirty="0">
                <a:solidFill>
                  <a:srgbClr val="000000"/>
                </a:solidFill>
                <a:latin typeface="Calibri"/>
              </a:rPr>
              <a:t>dichiarazione sostitutiva di atto notorio (ex art. 47 </a:t>
            </a:r>
            <a:r>
              <a:rPr lang="it-IT" sz="2100" b="0" strike="noStrike" spc="-1" dirty="0" err="1">
                <a:solidFill>
                  <a:srgbClr val="000000"/>
                </a:solidFill>
                <a:latin typeface="Calibri"/>
              </a:rPr>
              <a:t>Dpr</a:t>
            </a:r>
            <a:r>
              <a:rPr lang="it-IT" sz="2100" b="0" strike="noStrike" spc="-1" dirty="0">
                <a:solidFill>
                  <a:srgbClr val="000000"/>
                </a:solidFill>
                <a:latin typeface="Calibri"/>
              </a:rPr>
              <a:t> 445/2000), sottoscritta dal legale rappresentante, nella quale lo stesso dichiara di non esserne a conoscenza. </a:t>
            </a:r>
          </a:p>
          <a:p>
            <a:pPr>
              <a:lnSpc>
                <a:spcPct val="90000"/>
              </a:lnSpc>
              <a:spcBef>
                <a:spcPts val="1001"/>
              </a:spcBef>
              <a:buNone/>
              <a:tabLst>
                <a:tab pos="0" algn="l"/>
              </a:tabLst>
            </a:pPr>
            <a:r>
              <a:rPr lang="it-IT" sz="2100" spc="-1" dirty="0">
                <a:solidFill>
                  <a:srgbClr val="000000"/>
                </a:solidFill>
                <a:latin typeface="Calibri"/>
              </a:rPr>
              <a:t>Attenzione: </a:t>
            </a:r>
            <a:r>
              <a:rPr lang="it-IT" sz="2100" b="1" spc="-1" dirty="0">
                <a:solidFill>
                  <a:srgbClr val="000000"/>
                </a:solidFill>
                <a:latin typeface="Calibri"/>
              </a:rPr>
              <a:t>per il Brasile, </a:t>
            </a:r>
            <a:r>
              <a:rPr lang="it-IT" sz="2100" spc="-1" dirty="0">
                <a:solidFill>
                  <a:srgbClr val="000000"/>
                </a:solidFill>
                <a:latin typeface="Calibri"/>
              </a:rPr>
              <a:t>nel caso di Certificati riguardanti l’esportazione di vini e quindi di  contestuale richiesta di </a:t>
            </a:r>
            <a:r>
              <a:rPr lang="it-IT" sz="2100" spc="-1" dirty="0" err="1">
                <a:solidFill>
                  <a:srgbClr val="000000"/>
                </a:solidFill>
                <a:latin typeface="Calibri"/>
              </a:rPr>
              <a:t>Anexo</a:t>
            </a:r>
            <a:r>
              <a:rPr lang="it-IT" sz="2100" spc="-1" dirty="0">
                <a:solidFill>
                  <a:srgbClr val="000000"/>
                </a:solidFill>
                <a:latin typeface="Calibri"/>
              </a:rPr>
              <a:t> IX,</a:t>
            </a:r>
            <a:r>
              <a:rPr lang="it-IT" sz="2100" b="1" spc="-1" dirty="0">
                <a:solidFill>
                  <a:srgbClr val="000000"/>
                </a:solidFill>
                <a:latin typeface="Calibri"/>
              </a:rPr>
              <a:t> l’indicazione deve essere obbligatoriamente riportata sia sul Certificato che sul modulo </a:t>
            </a:r>
            <a:r>
              <a:rPr lang="it-IT" sz="2100" b="1" spc="-1" dirty="0" err="1">
                <a:solidFill>
                  <a:srgbClr val="000000"/>
                </a:solidFill>
                <a:latin typeface="Calibri"/>
              </a:rPr>
              <a:t>Anexo</a:t>
            </a:r>
            <a:r>
              <a:rPr lang="it-IT" sz="2100" b="1" spc="-1" dirty="0">
                <a:solidFill>
                  <a:srgbClr val="000000"/>
                </a:solidFill>
                <a:latin typeface="Calibri"/>
              </a:rPr>
              <a:t>.</a:t>
            </a:r>
            <a:endParaRPr lang="it-IT" sz="2100" b="1" strike="noStrike" spc="-1" dirty="0">
              <a:solidFill>
                <a:srgbClr val="000000"/>
              </a:solidFill>
              <a:latin typeface="Calibri"/>
            </a:endParaRPr>
          </a:p>
          <a:p>
            <a:pPr>
              <a:lnSpc>
                <a:spcPct val="90000"/>
              </a:lnSpc>
              <a:spcBef>
                <a:spcPts val="1001"/>
              </a:spcBef>
              <a:buNone/>
              <a:tabLst>
                <a:tab pos="0" algn="l"/>
              </a:tabLst>
            </a:pPr>
            <a:endParaRPr lang="it-IT" sz="2800" b="0" strike="noStrike" spc="-1" dirty="0">
              <a:solidFill>
                <a:srgbClr val="000000"/>
              </a:solidFill>
              <a:latin typeface="Calibri"/>
            </a:endParaRPr>
          </a:p>
        </p:txBody>
      </p:sp>
      <p:sp>
        <p:nvSpPr>
          <p:cNvPr id="3" name="Segnaposto numero diapositiva 2"/>
          <p:cNvSpPr>
            <a:spLocks noGrp="1"/>
          </p:cNvSpPr>
          <p:nvPr>
            <p:ph type="sldNum" idx="12"/>
          </p:nvPr>
        </p:nvSpPr>
        <p:spPr/>
        <p:txBody>
          <a:bodyPr/>
          <a:lstStyle/>
          <a:p>
            <a:pPr algn="r">
              <a:lnSpc>
                <a:spcPct val="100000"/>
              </a:lnSpc>
              <a:buNone/>
            </a:pPr>
            <a:fld id="{3B70B6CB-6BF0-4D8F-BE73-8C1F43D33C85}" type="slidenum">
              <a:rPr lang="it-IT" sz="1200" b="0" strike="noStrike" spc="-1" smtClean="0">
                <a:solidFill>
                  <a:srgbClr val="8B8B8B"/>
                </a:solidFill>
                <a:latin typeface="Calibri"/>
              </a:rPr>
              <a:t>12</a:t>
            </a:fld>
            <a:endParaRPr lang="it-IT" sz="1200" b="0" strike="noStrike" spc="-1">
              <a:latin typeface="Times New Roman"/>
            </a:endParaRPr>
          </a:p>
        </p:txBody>
      </p:sp>
      <p:sp>
        <p:nvSpPr>
          <p:cNvPr id="2" name="Segnaposto data 1">
            <a:extLst>
              <a:ext uri="{FF2B5EF4-FFF2-40B4-BE49-F238E27FC236}">
                <a16:creationId xmlns:a16="http://schemas.microsoft.com/office/drawing/2014/main" id="{11A74B33-CAC9-C232-21DB-9F71AE167034}"/>
              </a:ext>
            </a:extLst>
          </p:cNvPr>
          <p:cNvSpPr>
            <a:spLocks noGrp="1"/>
          </p:cNvSpPr>
          <p:nvPr>
            <p:ph type="dt" idx="10"/>
          </p:nvPr>
        </p:nvSpPr>
        <p:spPr/>
        <p:txBody>
          <a:bodyPr/>
          <a:lstStyle/>
          <a:p>
            <a:pPr>
              <a:lnSpc>
                <a:spcPct val="100000"/>
              </a:lnSpc>
              <a:buNone/>
            </a:pPr>
            <a:fld id="{C3E2E49C-0FFC-483E-ADBD-16BCE3652895}" type="datetime1">
              <a:rPr lang="it-IT" sz="1200" b="0" strike="noStrike" spc="-1" smtClean="0">
                <a:latin typeface="Times New Roman"/>
              </a:rPr>
              <a:t>20/11/2025</a:t>
            </a:fld>
            <a:endParaRPr lang="it-IT" sz="1200" b="0" strike="noStrike" spc="-1">
              <a:latin typeface="Times New Roman"/>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0" name="PlaceHolder 1"/>
          <p:cNvSpPr>
            <a:spLocks noGrp="1"/>
          </p:cNvSpPr>
          <p:nvPr>
            <p:ph type="title"/>
          </p:nvPr>
        </p:nvSpPr>
        <p:spPr>
          <a:xfrm>
            <a:off x="838080" y="365040"/>
            <a:ext cx="10515240" cy="1325160"/>
          </a:xfrm>
          <a:prstGeom prst="rect">
            <a:avLst/>
          </a:prstGeom>
          <a:noFill/>
          <a:ln w="0">
            <a:noFill/>
          </a:ln>
        </p:spPr>
        <p:txBody>
          <a:bodyPr anchor="ctr">
            <a:normAutofit/>
          </a:bodyPr>
          <a:lstStyle/>
          <a:p>
            <a:pPr algn="ctr">
              <a:lnSpc>
                <a:spcPct val="90000"/>
              </a:lnSpc>
              <a:buNone/>
            </a:pPr>
            <a:br>
              <a:rPr lang="it-IT" sz="4400" b="1" strike="noStrike" spc="-1" dirty="0">
                <a:solidFill>
                  <a:srgbClr val="660033"/>
                </a:solidFill>
                <a:latin typeface="Calibri Light"/>
              </a:rPr>
            </a:br>
            <a:r>
              <a:rPr lang="it-IT" sz="4400" b="1" strike="noStrike" spc="-1" dirty="0">
                <a:solidFill>
                  <a:srgbClr val="660033"/>
                </a:solidFill>
                <a:latin typeface="Calibri Light"/>
              </a:rPr>
              <a:t>Fatture di esportazione</a:t>
            </a:r>
            <a:endParaRPr lang="it-IT" sz="4400" b="0" strike="noStrike" spc="-1" dirty="0">
              <a:solidFill>
                <a:srgbClr val="000000"/>
              </a:solidFill>
              <a:latin typeface="Calibri"/>
            </a:endParaRPr>
          </a:p>
        </p:txBody>
      </p:sp>
      <p:sp>
        <p:nvSpPr>
          <p:cNvPr id="141" name="PlaceHolder 2"/>
          <p:cNvSpPr>
            <a:spLocks noGrp="1"/>
          </p:cNvSpPr>
          <p:nvPr>
            <p:ph/>
          </p:nvPr>
        </p:nvSpPr>
        <p:spPr>
          <a:xfrm>
            <a:off x="825369" y="1718800"/>
            <a:ext cx="10515240" cy="4518512"/>
          </a:xfrm>
          <a:prstGeom prst="rect">
            <a:avLst/>
          </a:prstGeom>
          <a:gradFill rotWithShape="0">
            <a:gsLst>
              <a:gs pos="100000">
                <a:srgbClr val="FBE5D6"/>
              </a:gs>
              <a:gs pos="100000">
                <a:srgbClr val="E0EBFA"/>
              </a:gs>
            </a:gsLst>
            <a:lin ang="16200000"/>
          </a:gradFill>
          <a:ln w="0">
            <a:noFill/>
          </a:ln>
        </p:spPr>
        <p:txBody>
          <a:bodyPr anchor="t">
            <a:noAutofit/>
          </a:bodyPr>
          <a:lstStyle/>
          <a:p>
            <a:pPr>
              <a:lnSpc>
                <a:spcPct val="150000"/>
              </a:lnSpc>
              <a:spcBef>
                <a:spcPts val="1001"/>
              </a:spcBef>
              <a:spcAft>
                <a:spcPts val="600"/>
              </a:spcAft>
              <a:tabLst>
                <a:tab pos="0" algn="l"/>
              </a:tabLst>
            </a:pPr>
            <a:r>
              <a:rPr lang="it-IT" sz="1600" spc="-1" dirty="0">
                <a:solidFill>
                  <a:srgbClr val="000000"/>
                </a:solidFill>
                <a:latin typeface="Calibri"/>
              </a:rPr>
              <a:t>E’ sempre obbligatorio allegare la fattura (o le fatture) di esportazione e riportarne i dati nella riga relativa, i cui estremi verranno riportati nel </a:t>
            </a:r>
            <a:r>
              <a:rPr lang="it-IT" sz="1600" spc="-1" dirty="0" err="1">
                <a:solidFill>
                  <a:srgbClr val="000000"/>
                </a:solidFill>
                <a:latin typeface="Calibri"/>
              </a:rPr>
              <a:t>riq</a:t>
            </a:r>
            <a:r>
              <a:rPr lang="it-IT" sz="1600" spc="-1" dirty="0">
                <a:solidFill>
                  <a:srgbClr val="000000"/>
                </a:solidFill>
                <a:latin typeface="Calibri"/>
              </a:rPr>
              <a:t>. 5 attraverso il pulsante «Riporta numero e data fattura» presente nel riquadro «Osservazioni». E’ invece facoltativo indicarne l’importo.</a:t>
            </a:r>
          </a:p>
          <a:p>
            <a:pPr>
              <a:lnSpc>
                <a:spcPct val="150000"/>
              </a:lnSpc>
              <a:spcBef>
                <a:spcPts val="1001"/>
              </a:spcBef>
              <a:spcAft>
                <a:spcPts val="600"/>
              </a:spcAft>
              <a:tabLst>
                <a:tab pos="0" algn="l"/>
              </a:tabLst>
            </a:pPr>
            <a:r>
              <a:rPr lang="it-IT" sz="1600" spc="-1" dirty="0">
                <a:solidFill>
                  <a:srgbClr val="000000"/>
                </a:solidFill>
                <a:latin typeface="Calibri"/>
              </a:rPr>
              <a:t>Il file dovrà essere firmato digitalmente in </a:t>
            </a:r>
            <a:r>
              <a:rPr lang="it-IT" sz="1600" spc="-1" dirty="0" err="1">
                <a:solidFill>
                  <a:srgbClr val="000000"/>
                </a:solidFill>
                <a:latin typeface="Calibri"/>
              </a:rPr>
              <a:t>cades</a:t>
            </a:r>
            <a:r>
              <a:rPr lang="it-IT" sz="1600" spc="-1" dirty="0">
                <a:solidFill>
                  <a:srgbClr val="000000"/>
                </a:solidFill>
                <a:latin typeface="Calibri"/>
              </a:rPr>
              <a:t> (cioè con estensione .pdf.p7m).</a:t>
            </a:r>
          </a:p>
          <a:p>
            <a:pPr>
              <a:lnSpc>
                <a:spcPct val="150000"/>
              </a:lnSpc>
              <a:spcBef>
                <a:spcPts val="1001"/>
              </a:spcBef>
              <a:spcAft>
                <a:spcPts val="600"/>
              </a:spcAft>
              <a:tabLst>
                <a:tab pos="0" algn="l"/>
              </a:tabLst>
            </a:pPr>
            <a:r>
              <a:rPr lang="it-IT" sz="1600" b="1" spc="-1" dirty="0">
                <a:solidFill>
                  <a:srgbClr val="000000"/>
                </a:solidFill>
                <a:latin typeface="Calibri"/>
              </a:rPr>
              <a:t>Nota bene: </a:t>
            </a:r>
            <a:r>
              <a:rPr lang="it-IT" sz="1600" dirty="0">
                <a:solidFill>
                  <a:srgbClr val="19191A"/>
                </a:solidFill>
                <a:latin typeface="Calibri" panose="020F0502020204030204" pitchFamily="34" charset="0"/>
                <a:ea typeface="Calibri" panose="020F0502020204030204" pitchFamily="34" charset="0"/>
                <a:cs typeface="Calibri" panose="020F0502020204030204" pitchFamily="34" charset="0"/>
              </a:rPr>
              <a:t>Nel caso in cui si richieda un «visto poteri di firma», è indispensabile che la fattura inserita sul portale riporti nome e cognome per esteso di chi ha i poteri di firma nonché la sua firma olografa.</a:t>
            </a:r>
            <a:endParaRPr lang="it-IT" sz="1600" b="0" i="0" dirty="0">
              <a:solidFill>
                <a:srgbClr val="19191A"/>
              </a:solidFill>
              <a:effectLst/>
              <a:latin typeface="Calibri" panose="020F0502020204030204" pitchFamily="34" charset="0"/>
              <a:ea typeface="Calibri" panose="020F0502020204030204" pitchFamily="34" charset="0"/>
              <a:cs typeface="Calibri" panose="020F0502020204030204" pitchFamily="34" charset="0"/>
            </a:endParaRPr>
          </a:p>
          <a:p>
            <a:pPr>
              <a:lnSpc>
                <a:spcPct val="150000"/>
              </a:lnSpc>
              <a:spcBef>
                <a:spcPts val="1001"/>
              </a:spcBef>
              <a:spcAft>
                <a:spcPts val="600"/>
              </a:spcAft>
              <a:tabLst>
                <a:tab pos="0" algn="l"/>
              </a:tabLst>
            </a:pPr>
            <a:r>
              <a:rPr lang="it-IT" sz="1600" spc="-1" dirty="0">
                <a:solidFill>
                  <a:srgbClr val="000000"/>
                </a:solidFill>
                <a:latin typeface="Calibri"/>
              </a:rPr>
              <a:t>Nel caso in cui si decida di compilare il riquadro «Dichiarazione dati merci» (cfr. pagina successiva, </a:t>
            </a:r>
            <a:r>
              <a:rPr lang="it-IT" sz="1600" spc="-1" dirty="0" err="1">
                <a:solidFill>
                  <a:srgbClr val="000000"/>
                </a:solidFill>
                <a:latin typeface="Calibri"/>
              </a:rPr>
              <a:t>riq</a:t>
            </a:r>
            <a:r>
              <a:rPr lang="it-IT" sz="1600" spc="-1" dirty="0">
                <a:solidFill>
                  <a:srgbClr val="000000"/>
                </a:solidFill>
                <a:latin typeface="Calibri"/>
              </a:rPr>
              <a:t>. 6) seguendo </a:t>
            </a:r>
            <a:r>
              <a:rPr lang="it-IT" sz="1600" b="1" spc="-1" dirty="0">
                <a:solidFill>
                  <a:srgbClr val="000000"/>
                </a:solidFill>
                <a:latin typeface="Calibri"/>
              </a:rPr>
              <a:t>l’opzione 3 (come da fattura allegata) o 4 (come da </a:t>
            </a:r>
            <a:r>
              <a:rPr lang="it-IT" sz="1600" b="1" spc="-1" dirty="0" err="1">
                <a:solidFill>
                  <a:srgbClr val="000000"/>
                </a:solidFill>
                <a:latin typeface="Calibri"/>
              </a:rPr>
              <a:t>packing</a:t>
            </a:r>
            <a:r>
              <a:rPr lang="it-IT" sz="1600" b="1" spc="-1" dirty="0">
                <a:solidFill>
                  <a:srgbClr val="000000"/>
                </a:solidFill>
                <a:latin typeface="Calibri"/>
              </a:rPr>
              <a:t> list allegata)</a:t>
            </a:r>
            <a:r>
              <a:rPr lang="it-IT" sz="1600" spc="-1" dirty="0">
                <a:solidFill>
                  <a:srgbClr val="000000"/>
                </a:solidFill>
                <a:latin typeface="Calibri"/>
              </a:rPr>
              <a:t>, si raccomanda la massima precisione nella redazione della fattura sia nella descrizione della merce a cui si riferisce che nell’indicazione delle sue origini che, infine, nei dati quantitativi (es. numero pezzi, peso netto e/o lordo, numero colli…)</a:t>
            </a:r>
          </a:p>
          <a:p>
            <a:pPr>
              <a:lnSpc>
                <a:spcPct val="70000"/>
              </a:lnSpc>
              <a:spcBef>
                <a:spcPts val="1001"/>
              </a:spcBef>
              <a:spcAft>
                <a:spcPts val="600"/>
              </a:spcAft>
              <a:tabLst>
                <a:tab pos="0" algn="l"/>
              </a:tabLst>
            </a:pPr>
            <a:endParaRPr lang="it-IT" spc="-1" dirty="0">
              <a:solidFill>
                <a:srgbClr val="000000"/>
              </a:solidFill>
              <a:latin typeface="Calibri"/>
            </a:endParaRPr>
          </a:p>
          <a:p>
            <a:pPr>
              <a:lnSpc>
                <a:spcPct val="70000"/>
              </a:lnSpc>
              <a:spcBef>
                <a:spcPts val="1001"/>
              </a:spcBef>
              <a:spcAft>
                <a:spcPts val="600"/>
              </a:spcAft>
              <a:tabLst>
                <a:tab pos="0" algn="l"/>
              </a:tabLst>
            </a:pPr>
            <a:endParaRPr lang="it-IT" spc="-1" dirty="0">
              <a:solidFill>
                <a:srgbClr val="000000"/>
              </a:solidFill>
              <a:latin typeface="Calibri"/>
            </a:endParaRPr>
          </a:p>
          <a:p>
            <a:pPr>
              <a:lnSpc>
                <a:spcPct val="70000"/>
              </a:lnSpc>
              <a:spcBef>
                <a:spcPts val="1001"/>
              </a:spcBef>
              <a:spcAft>
                <a:spcPts val="600"/>
              </a:spcAft>
              <a:tabLst>
                <a:tab pos="0" algn="l"/>
              </a:tabLst>
            </a:pPr>
            <a:endParaRPr lang="it-IT" spc="-1" dirty="0">
              <a:solidFill>
                <a:srgbClr val="000000"/>
              </a:solidFill>
              <a:latin typeface="Calibri"/>
            </a:endParaRPr>
          </a:p>
        </p:txBody>
      </p:sp>
      <p:sp>
        <p:nvSpPr>
          <p:cNvPr id="3" name="Segnaposto numero diapositiva 2"/>
          <p:cNvSpPr>
            <a:spLocks noGrp="1"/>
          </p:cNvSpPr>
          <p:nvPr>
            <p:ph type="sldNum" idx="12"/>
          </p:nvPr>
        </p:nvSpPr>
        <p:spPr/>
        <p:txBody>
          <a:bodyPr/>
          <a:lstStyle/>
          <a:p>
            <a:pPr algn="r">
              <a:lnSpc>
                <a:spcPct val="100000"/>
              </a:lnSpc>
              <a:buNone/>
            </a:pPr>
            <a:fld id="{3B70B6CB-6BF0-4D8F-BE73-8C1F43D33C85}" type="slidenum">
              <a:rPr lang="it-IT" sz="1200" b="0" strike="noStrike" spc="-1" smtClean="0">
                <a:solidFill>
                  <a:srgbClr val="8B8B8B"/>
                </a:solidFill>
                <a:latin typeface="Calibri"/>
              </a:rPr>
              <a:t>13</a:t>
            </a:fld>
            <a:endParaRPr lang="it-IT" sz="1200" b="0" strike="noStrike" spc="-1">
              <a:latin typeface="Times New Roman"/>
            </a:endParaRPr>
          </a:p>
        </p:txBody>
      </p:sp>
      <p:sp>
        <p:nvSpPr>
          <p:cNvPr id="2" name="Segnaposto data 1">
            <a:extLst>
              <a:ext uri="{FF2B5EF4-FFF2-40B4-BE49-F238E27FC236}">
                <a16:creationId xmlns:a16="http://schemas.microsoft.com/office/drawing/2014/main" id="{339DBBDF-AC02-36AD-419A-585A3138288E}"/>
              </a:ext>
            </a:extLst>
          </p:cNvPr>
          <p:cNvSpPr>
            <a:spLocks noGrp="1"/>
          </p:cNvSpPr>
          <p:nvPr>
            <p:ph type="dt" idx="10"/>
          </p:nvPr>
        </p:nvSpPr>
        <p:spPr/>
        <p:txBody>
          <a:bodyPr/>
          <a:lstStyle/>
          <a:p>
            <a:pPr>
              <a:lnSpc>
                <a:spcPct val="100000"/>
              </a:lnSpc>
              <a:buNone/>
            </a:pPr>
            <a:fld id="{7A2AB366-026C-4696-B922-FBC8A4EE53F0}" type="datetime1">
              <a:rPr lang="it-IT" sz="1200" b="0" strike="noStrike" spc="-1" smtClean="0">
                <a:latin typeface="Times New Roman"/>
              </a:rPr>
              <a:t>20/11/2025</a:t>
            </a:fld>
            <a:endParaRPr lang="it-IT" sz="1200" b="0" strike="noStrike" spc="-1">
              <a:latin typeface="Times New Roman"/>
            </a:endParaRPr>
          </a:p>
        </p:txBody>
      </p:sp>
    </p:spTree>
    <p:extLst>
      <p:ext uri="{BB962C8B-B14F-4D97-AF65-F5344CB8AC3E}">
        <p14:creationId xmlns:p14="http://schemas.microsoft.com/office/powerpoint/2010/main" val="206605053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0" name="PlaceHolder 1"/>
          <p:cNvSpPr>
            <a:spLocks noGrp="1"/>
          </p:cNvSpPr>
          <p:nvPr>
            <p:ph type="title"/>
          </p:nvPr>
        </p:nvSpPr>
        <p:spPr>
          <a:xfrm>
            <a:off x="838080" y="365040"/>
            <a:ext cx="10515240" cy="1325160"/>
          </a:xfrm>
          <a:prstGeom prst="rect">
            <a:avLst/>
          </a:prstGeom>
          <a:noFill/>
          <a:ln w="0">
            <a:noFill/>
          </a:ln>
        </p:spPr>
        <p:txBody>
          <a:bodyPr anchor="ctr">
            <a:normAutofit/>
          </a:bodyPr>
          <a:lstStyle/>
          <a:p>
            <a:pPr algn="ctr">
              <a:lnSpc>
                <a:spcPct val="90000"/>
              </a:lnSpc>
              <a:buNone/>
            </a:pPr>
            <a:r>
              <a:rPr lang="it-IT" sz="4400" b="1" strike="noStrike" spc="-1" dirty="0">
                <a:solidFill>
                  <a:srgbClr val="660033"/>
                </a:solidFill>
                <a:latin typeface="Calibri Light"/>
              </a:rPr>
              <a:t>Dichiarazione dati merci (</a:t>
            </a:r>
            <a:r>
              <a:rPr lang="it-IT" sz="4400" b="1" strike="noStrike" spc="-1" dirty="0" err="1">
                <a:solidFill>
                  <a:srgbClr val="660033"/>
                </a:solidFill>
                <a:latin typeface="Calibri Light"/>
              </a:rPr>
              <a:t>ri</a:t>
            </a:r>
            <a:r>
              <a:rPr lang="it-IT" sz="4400" b="1" spc="-1" dirty="0" err="1">
                <a:solidFill>
                  <a:srgbClr val="660033"/>
                </a:solidFill>
                <a:latin typeface="Calibri Light"/>
              </a:rPr>
              <a:t>q</a:t>
            </a:r>
            <a:r>
              <a:rPr lang="it-IT" sz="4400" b="1" spc="-1" dirty="0">
                <a:solidFill>
                  <a:srgbClr val="660033"/>
                </a:solidFill>
                <a:latin typeface="Calibri Light"/>
              </a:rPr>
              <a:t>. 6)</a:t>
            </a:r>
            <a:br>
              <a:rPr lang="it-IT" sz="4400" b="1" spc="-1" dirty="0">
                <a:solidFill>
                  <a:srgbClr val="660033"/>
                </a:solidFill>
                <a:latin typeface="Calibri Light"/>
              </a:rPr>
            </a:br>
            <a:r>
              <a:rPr lang="it-IT" sz="4400" b="0" strike="noStrike" spc="-1" dirty="0">
                <a:solidFill>
                  <a:srgbClr val="660033"/>
                </a:solidFill>
                <a:latin typeface="Calibri Light"/>
              </a:rPr>
              <a:t>1) parte</a:t>
            </a:r>
            <a:endParaRPr lang="it-IT" sz="4400" b="0" strike="noStrike" spc="-1" dirty="0">
              <a:solidFill>
                <a:srgbClr val="000000"/>
              </a:solidFill>
              <a:latin typeface="Calibri"/>
            </a:endParaRPr>
          </a:p>
        </p:txBody>
      </p:sp>
      <p:sp>
        <p:nvSpPr>
          <p:cNvPr id="141" name="PlaceHolder 2"/>
          <p:cNvSpPr>
            <a:spLocks noGrp="1"/>
          </p:cNvSpPr>
          <p:nvPr>
            <p:ph/>
          </p:nvPr>
        </p:nvSpPr>
        <p:spPr>
          <a:xfrm>
            <a:off x="838080" y="1690200"/>
            <a:ext cx="10515240" cy="4907152"/>
          </a:xfrm>
          <a:prstGeom prst="rect">
            <a:avLst/>
          </a:prstGeom>
          <a:gradFill rotWithShape="0">
            <a:gsLst>
              <a:gs pos="100000">
                <a:srgbClr val="FBE5D6"/>
              </a:gs>
              <a:gs pos="100000">
                <a:srgbClr val="E0EBFA"/>
              </a:gs>
            </a:gsLst>
            <a:lin ang="16200000"/>
          </a:gradFill>
          <a:ln w="0">
            <a:noFill/>
          </a:ln>
        </p:spPr>
        <p:txBody>
          <a:bodyPr anchor="t">
            <a:noAutofit/>
          </a:bodyPr>
          <a:lstStyle/>
          <a:p>
            <a:pPr>
              <a:lnSpc>
                <a:spcPct val="70000"/>
              </a:lnSpc>
              <a:spcBef>
                <a:spcPts val="1001"/>
              </a:spcBef>
              <a:spcAft>
                <a:spcPts val="600"/>
              </a:spcAft>
              <a:tabLst>
                <a:tab pos="0" algn="l"/>
              </a:tabLst>
            </a:pPr>
            <a:r>
              <a:rPr lang="it-IT" spc="-1" dirty="0">
                <a:solidFill>
                  <a:srgbClr val="000000"/>
                </a:solidFill>
                <a:latin typeface="Calibri"/>
              </a:rPr>
              <a:t>E’ possibile compilare il riquadro scegliendo tra le seguenti opzioni (in grassetto la dicitura come proposta dal portale):</a:t>
            </a:r>
          </a:p>
          <a:p>
            <a:pPr algn="just">
              <a:lnSpc>
                <a:spcPct val="70000"/>
              </a:lnSpc>
              <a:spcBef>
                <a:spcPts val="1001"/>
              </a:spcBef>
              <a:spcAft>
                <a:spcPts val="600"/>
              </a:spcAft>
              <a:tabLst>
                <a:tab pos="0" algn="l"/>
              </a:tabLst>
            </a:pPr>
            <a:r>
              <a:rPr lang="it-IT" b="1" spc="-1" dirty="0">
                <a:solidFill>
                  <a:srgbClr val="000000"/>
                </a:solidFill>
                <a:latin typeface="Calibri"/>
              </a:rPr>
              <a:t>1) Descrizione testuale </a:t>
            </a:r>
            <a:r>
              <a:rPr lang="it-IT" spc="-1" dirty="0">
                <a:solidFill>
                  <a:srgbClr val="000000"/>
                </a:solidFill>
                <a:latin typeface="Calibri"/>
              </a:rPr>
              <a:t>(a campo libero): riportare la descrizione delle merci </a:t>
            </a:r>
            <a:r>
              <a:rPr lang="it-IT" b="1" spc="-1" dirty="0">
                <a:solidFill>
                  <a:srgbClr val="000000"/>
                </a:solidFill>
                <a:latin typeface="Calibri"/>
              </a:rPr>
              <a:t>come risultante dalla fattura</a:t>
            </a:r>
            <a:r>
              <a:rPr lang="it-IT" u="sng" spc="-1" dirty="0">
                <a:solidFill>
                  <a:srgbClr val="000000"/>
                </a:solidFill>
                <a:latin typeface="Calibri"/>
              </a:rPr>
              <a:t>. Sarà necessario compilare il riquadro 7</a:t>
            </a:r>
            <a:r>
              <a:rPr lang="it-IT" spc="-1" dirty="0">
                <a:solidFill>
                  <a:srgbClr val="000000"/>
                </a:solidFill>
                <a:latin typeface="Calibri"/>
              </a:rPr>
              <a:t> con le relative quantità (nr. pezzi totali, peso lordo e peso netto). Riportare in calce marche, e natura dei colli (es. tot. Box/pallet). </a:t>
            </a:r>
            <a:r>
              <a:rPr lang="it-IT" sz="1800" b="0" strike="noStrike" spc="-1" dirty="0">
                <a:solidFill>
                  <a:srgbClr val="000000"/>
                </a:solidFill>
                <a:latin typeface="Calibri"/>
                <a:ea typeface="Calibri"/>
              </a:rPr>
              <a:t>In caso di merce di origine Extra UE, vanno riportate le quantità in modo da poterle riscontrare nelle dichiarazioni sostitutive di importazione che andranno allegate alla pratica. </a:t>
            </a:r>
          </a:p>
          <a:p>
            <a:pPr algn="just">
              <a:lnSpc>
                <a:spcPct val="70000"/>
              </a:lnSpc>
              <a:spcBef>
                <a:spcPts val="1001"/>
              </a:spcBef>
              <a:spcAft>
                <a:spcPts val="600"/>
              </a:spcAft>
              <a:tabLst>
                <a:tab pos="0" algn="l"/>
              </a:tabLst>
            </a:pPr>
            <a:r>
              <a:rPr lang="it-IT" b="1" spc="-1" dirty="0">
                <a:solidFill>
                  <a:srgbClr val="000000"/>
                </a:solidFill>
                <a:latin typeface="Calibri"/>
              </a:rPr>
              <a:t>2) Dettaglio puntuale merci </a:t>
            </a:r>
            <a:r>
              <a:rPr lang="it-IT" spc="-1" dirty="0">
                <a:solidFill>
                  <a:srgbClr val="000000"/>
                </a:solidFill>
                <a:latin typeface="Calibri"/>
              </a:rPr>
              <a:t>(guidata): Riportare la descrizione puntuale delle merci, colli, pallet e box, completa di unità di misura e quantità, </a:t>
            </a:r>
            <a:r>
              <a:rPr lang="it-IT" b="1" spc="-1" dirty="0">
                <a:solidFill>
                  <a:srgbClr val="000000"/>
                </a:solidFill>
                <a:latin typeface="Calibri"/>
              </a:rPr>
              <a:t>come presenti in fattura, </a:t>
            </a:r>
            <a:r>
              <a:rPr lang="it-IT" spc="-1" dirty="0">
                <a:solidFill>
                  <a:srgbClr val="000000"/>
                </a:solidFill>
                <a:latin typeface="Calibri"/>
              </a:rPr>
              <a:t>avendo cura di riportare l’origine di ogni articolo se multipla. Tutti gli elementi di cui sopra, riportati sul certificato, devono essere riscontrabili in fattura e/o nel </a:t>
            </a:r>
            <a:r>
              <a:rPr lang="it-IT" spc="-1" dirty="0" err="1">
                <a:solidFill>
                  <a:srgbClr val="000000"/>
                </a:solidFill>
                <a:latin typeface="Calibri"/>
              </a:rPr>
              <a:t>packing</a:t>
            </a:r>
            <a:r>
              <a:rPr lang="it-IT" spc="-1" dirty="0">
                <a:solidFill>
                  <a:srgbClr val="000000"/>
                </a:solidFill>
                <a:latin typeface="Calibri"/>
              </a:rPr>
              <a:t> list. Adottando tale modalità di compilazione, </a:t>
            </a:r>
            <a:r>
              <a:rPr lang="it-IT" u="sng" spc="-1" dirty="0">
                <a:solidFill>
                  <a:srgbClr val="000000"/>
                </a:solidFill>
                <a:latin typeface="Calibri"/>
              </a:rPr>
              <a:t>la sezione 7 viene popolata contestualmente alla sezione 6;</a:t>
            </a:r>
          </a:p>
          <a:p>
            <a:pPr algn="just">
              <a:lnSpc>
                <a:spcPct val="70000"/>
              </a:lnSpc>
              <a:spcBef>
                <a:spcPts val="1001"/>
              </a:spcBef>
              <a:spcAft>
                <a:spcPts val="600"/>
              </a:spcAft>
              <a:tabLst>
                <a:tab pos="0" algn="l"/>
              </a:tabLst>
            </a:pPr>
            <a:r>
              <a:rPr lang="it-IT" b="1" spc="-1" dirty="0">
                <a:solidFill>
                  <a:srgbClr val="000000"/>
                </a:solidFill>
                <a:latin typeface="Calibri"/>
              </a:rPr>
              <a:t>3) </a:t>
            </a:r>
            <a:r>
              <a:rPr lang="it-IT" spc="-1" dirty="0">
                <a:solidFill>
                  <a:srgbClr val="000000"/>
                </a:solidFill>
                <a:latin typeface="Calibri"/>
              </a:rPr>
              <a:t>Come da </a:t>
            </a:r>
            <a:r>
              <a:rPr lang="it-IT" b="1" spc="-1" dirty="0">
                <a:solidFill>
                  <a:srgbClr val="000000"/>
                </a:solidFill>
                <a:latin typeface="Calibri"/>
              </a:rPr>
              <a:t>Fattura </a:t>
            </a:r>
            <a:r>
              <a:rPr lang="it-IT" spc="-1" dirty="0">
                <a:solidFill>
                  <a:srgbClr val="000000"/>
                </a:solidFill>
                <a:latin typeface="Calibri"/>
              </a:rPr>
              <a:t>allegata: è sufficiente selezionare l’opzione. Il ricorso a tale modalità è ammesso unicamente quando nella fattura vengano riportati tutti i dati (Paesi d’origine delle merci, nr. pezzi, peso netto e/o lordo, nr. colli).</a:t>
            </a:r>
            <a:endParaRPr lang="it-IT" u="sng" spc="-1" dirty="0">
              <a:solidFill>
                <a:srgbClr val="000000"/>
              </a:solidFill>
              <a:latin typeface="Calibri"/>
            </a:endParaRPr>
          </a:p>
          <a:p>
            <a:pPr algn="just">
              <a:lnSpc>
                <a:spcPct val="70000"/>
              </a:lnSpc>
              <a:spcBef>
                <a:spcPts val="1001"/>
              </a:spcBef>
              <a:spcAft>
                <a:spcPts val="600"/>
              </a:spcAft>
              <a:tabLst>
                <a:tab pos="0" algn="l"/>
              </a:tabLst>
            </a:pPr>
            <a:r>
              <a:rPr lang="it-IT" u="sng" spc="-1" dirty="0">
                <a:solidFill>
                  <a:srgbClr val="000000"/>
                </a:solidFill>
                <a:latin typeface="Calibri"/>
              </a:rPr>
              <a:t>4) </a:t>
            </a:r>
            <a:r>
              <a:rPr lang="it-IT" spc="-1" dirty="0">
                <a:solidFill>
                  <a:srgbClr val="000000"/>
                </a:solidFill>
                <a:latin typeface="Calibri"/>
              </a:rPr>
              <a:t>Come da </a:t>
            </a:r>
            <a:r>
              <a:rPr lang="it-IT" b="1" spc="-1" dirty="0" err="1">
                <a:solidFill>
                  <a:srgbClr val="000000"/>
                </a:solidFill>
                <a:latin typeface="Calibri"/>
              </a:rPr>
              <a:t>Packing</a:t>
            </a:r>
            <a:r>
              <a:rPr lang="it-IT" spc="-1" dirty="0">
                <a:solidFill>
                  <a:srgbClr val="000000"/>
                </a:solidFill>
                <a:latin typeface="Calibri"/>
              </a:rPr>
              <a:t> </a:t>
            </a:r>
            <a:r>
              <a:rPr lang="it-IT" b="1" spc="-1" dirty="0">
                <a:solidFill>
                  <a:srgbClr val="000000"/>
                </a:solidFill>
                <a:latin typeface="Calibri"/>
              </a:rPr>
              <a:t>list</a:t>
            </a:r>
            <a:r>
              <a:rPr lang="it-IT" spc="-1" dirty="0">
                <a:solidFill>
                  <a:srgbClr val="000000"/>
                </a:solidFill>
                <a:latin typeface="Calibri"/>
              </a:rPr>
              <a:t> allegata: caricare il file relativo alla PL e riportare la descrizione generica della merce, come da esempio nella pagina seguente.</a:t>
            </a:r>
          </a:p>
          <a:p>
            <a:pPr algn="just">
              <a:lnSpc>
                <a:spcPct val="70000"/>
              </a:lnSpc>
              <a:tabLst>
                <a:tab pos="0" algn="l"/>
              </a:tabLst>
            </a:pPr>
            <a:r>
              <a:rPr lang="it-IT" sz="1800" b="1" spc="-1" dirty="0">
                <a:solidFill>
                  <a:srgbClr val="000000"/>
                </a:solidFill>
                <a:latin typeface="Calibri"/>
              </a:rPr>
              <a:t>Tale descrizione deve essere coerente con lingua prescelta per la compilazione del Certificato ed esattamente  riscontrabile nella PL.</a:t>
            </a:r>
            <a:r>
              <a:rPr lang="it-IT" sz="1800" spc="-1" dirty="0">
                <a:solidFill>
                  <a:srgbClr val="000000"/>
                </a:solidFill>
                <a:latin typeface="Calibri"/>
              </a:rPr>
              <a:t> </a:t>
            </a:r>
          </a:p>
          <a:p>
            <a:pPr algn="just">
              <a:lnSpc>
                <a:spcPct val="70000"/>
              </a:lnSpc>
              <a:spcBef>
                <a:spcPts val="600"/>
              </a:spcBef>
              <a:tabLst>
                <a:tab pos="0" algn="l"/>
              </a:tabLst>
            </a:pPr>
            <a:r>
              <a:rPr lang="it-IT" sz="1800" spc="-1" dirty="0">
                <a:solidFill>
                  <a:srgbClr val="000000"/>
                </a:solidFill>
                <a:latin typeface="Calibri"/>
              </a:rPr>
              <a:t>E’ necessario indicare nella </a:t>
            </a:r>
            <a:r>
              <a:rPr lang="it-IT" sz="1800" spc="-1" dirty="0" err="1">
                <a:solidFill>
                  <a:srgbClr val="000000"/>
                </a:solidFill>
                <a:latin typeface="Calibri"/>
              </a:rPr>
              <a:t>packing</a:t>
            </a:r>
            <a:r>
              <a:rPr lang="it-IT" sz="1800" spc="-1" dirty="0">
                <a:solidFill>
                  <a:srgbClr val="000000"/>
                </a:solidFill>
                <a:latin typeface="Calibri"/>
              </a:rPr>
              <a:t> list l’origine delle merci</a:t>
            </a:r>
            <a:endParaRPr lang="it-IT" spc="-1" dirty="0">
              <a:solidFill>
                <a:srgbClr val="000000"/>
              </a:solidFill>
              <a:latin typeface="Calibri"/>
            </a:endParaRPr>
          </a:p>
        </p:txBody>
      </p:sp>
      <p:sp>
        <p:nvSpPr>
          <p:cNvPr id="3" name="Segnaposto numero diapositiva 2"/>
          <p:cNvSpPr>
            <a:spLocks noGrp="1"/>
          </p:cNvSpPr>
          <p:nvPr>
            <p:ph type="sldNum" idx="12"/>
          </p:nvPr>
        </p:nvSpPr>
        <p:spPr/>
        <p:txBody>
          <a:bodyPr/>
          <a:lstStyle/>
          <a:p>
            <a:pPr algn="r">
              <a:lnSpc>
                <a:spcPct val="100000"/>
              </a:lnSpc>
              <a:buNone/>
            </a:pPr>
            <a:fld id="{3B70B6CB-6BF0-4D8F-BE73-8C1F43D33C85}" type="slidenum">
              <a:rPr lang="it-IT" sz="1200" b="0" strike="noStrike" spc="-1" smtClean="0">
                <a:solidFill>
                  <a:srgbClr val="8B8B8B"/>
                </a:solidFill>
                <a:latin typeface="Calibri"/>
              </a:rPr>
              <a:t>14</a:t>
            </a:fld>
            <a:endParaRPr lang="it-IT" sz="1200" b="0" strike="noStrike" spc="-1">
              <a:latin typeface="Times New Roman"/>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2" name="PlaceHolder 1"/>
          <p:cNvSpPr>
            <a:spLocks noGrp="1"/>
          </p:cNvSpPr>
          <p:nvPr>
            <p:ph type="title"/>
          </p:nvPr>
        </p:nvSpPr>
        <p:spPr>
          <a:xfrm>
            <a:off x="838080" y="365040"/>
            <a:ext cx="10515240" cy="1325160"/>
          </a:xfrm>
          <a:prstGeom prst="rect">
            <a:avLst/>
          </a:prstGeom>
          <a:noFill/>
          <a:ln w="0">
            <a:noFill/>
          </a:ln>
        </p:spPr>
        <p:txBody>
          <a:bodyPr anchor="ctr">
            <a:noAutofit/>
          </a:bodyPr>
          <a:lstStyle/>
          <a:p>
            <a:pPr algn="ctr">
              <a:lnSpc>
                <a:spcPct val="90000"/>
              </a:lnSpc>
              <a:buNone/>
            </a:pPr>
            <a:r>
              <a:rPr lang="it-IT" sz="4400" b="1" strike="noStrike" spc="-1" dirty="0">
                <a:solidFill>
                  <a:srgbClr val="660033"/>
                </a:solidFill>
                <a:latin typeface="Calibri Light"/>
              </a:rPr>
              <a:t>Dichiarazione dati merci (</a:t>
            </a:r>
            <a:r>
              <a:rPr lang="it-IT" sz="4400" b="1" strike="noStrike" spc="-1" dirty="0" err="1">
                <a:solidFill>
                  <a:srgbClr val="660033"/>
                </a:solidFill>
                <a:latin typeface="Calibri Light"/>
              </a:rPr>
              <a:t>ri</a:t>
            </a:r>
            <a:r>
              <a:rPr lang="it-IT" sz="4400" b="1" spc="-1" dirty="0" err="1">
                <a:solidFill>
                  <a:srgbClr val="660033"/>
                </a:solidFill>
                <a:latin typeface="Calibri Light"/>
              </a:rPr>
              <a:t>q</a:t>
            </a:r>
            <a:r>
              <a:rPr lang="it-IT" sz="4400" b="1" spc="-1" dirty="0">
                <a:solidFill>
                  <a:srgbClr val="660033"/>
                </a:solidFill>
                <a:latin typeface="Calibri Light"/>
              </a:rPr>
              <a:t>. 6)</a:t>
            </a:r>
            <a:br>
              <a:rPr lang="it-IT" sz="4400" b="1" spc="-1" dirty="0">
                <a:solidFill>
                  <a:srgbClr val="660033"/>
                </a:solidFill>
                <a:latin typeface="Calibri Light"/>
              </a:rPr>
            </a:br>
            <a:r>
              <a:rPr lang="it-IT" sz="4400" b="0" strike="noStrike" spc="-1" dirty="0">
                <a:solidFill>
                  <a:srgbClr val="660033"/>
                </a:solidFill>
                <a:latin typeface="Calibri Light"/>
              </a:rPr>
              <a:t>2) parte</a:t>
            </a:r>
            <a:endParaRPr lang="it-IT" sz="4400" b="0" strike="noStrike" spc="-1" dirty="0">
              <a:solidFill>
                <a:srgbClr val="000000"/>
              </a:solidFill>
              <a:latin typeface="Calibri"/>
            </a:endParaRPr>
          </a:p>
        </p:txBody>
      </p:sp>
      <p:sp>
        <p:nvSpPr>
          <p:cNvPr id="143" name="PlaceHolder 2"/>
          <p:cNvSpPr>
            <a:spLocks noGrp="1"/>
          </p:cNvSpPr>
          <p:nvPr>
            <p:ph/>
          </p:nvPr>
        </p:nvSpPr>
        <p:spPr>
          <a:xfrm>
            <a:off x="838080" y="1825560"/>
            <a:ext cx="10515240" cy="4350960"/>
          </a:xfrm>
          <a:prstGeom prst="rect">
            <a:avLst/>
          </a:prstGeom>
          <a:gradFill rotWithShape="0">
            <a:gsLst>
              <a:gs pos="100000">
                <a:srgbClr val="FBE5D6"/>
              </a:gs>
              <a:gs pos="100000">
                <a:srgbClr val="E0EBFA"/>
              </a:gs>
            </a:gsLst>
            <a:lin ang="16200000"/>
          </a:gradFill>
          <a:ln w="0">
            <a:noFill/>
          </a:ln>
        </p:spPr>
        <p:txBody>
          <a:bodyPr anchor="t">
            <a:normAutofit fontScale="96500" lnSpcReduction="10000"/>
          </a:bodyPr>
          <a:lstStyle/>
          <a:p>
            <a:pPr algn="just">
              <a:spcBef>
                <a:spcPts val="1001"/>
              </a:spcBef>
              <a:spcAft>
                <a:spcPts val="600"/>
              </a:spcAft>
              <a:tabLst>
                <a:tab pos="0" algn="l"/>
              </a:tabLst>
            </a:pPr>
            <a:r>
              <a:rPr lang="it-IT" sz="2000" b="1" spc="-1" dirty="0">
                <a:solidFill>
                  <a:srgbClr val="000000"/>
                </a:solidFill>
                <a:latin typeface="Calibri"/>
              </a:rPr>
              <a:t>Esempio compilazione «come da </a:t>
            </a:r>
            <a:r>
              <a:rPr lang="it-IT" sz="2000" b="1" spc="-1" dirty="0" err="1">
                <a:solidFill>
                  <a:srgbClr val="000000"/>
                </a:solidFill>
                <a:latin typeface="Calibri"/>
              </a:rPr>
              <a:t>Paking</a:t>
            </a:r>
            <a:r>
              <a:rPr lang="it-IT" sz="2000" b="1" spc="-1" dirty="0">
                <a:solidFill>
                  <a:srgbClr val="000000"/>
                </a:solidFill>
                <a:latin typeface="Calibri"/>
              </a:rPr>
              <a:t> list»:</a:t>
            </a:r>
          </a:p>
          <a:p>
            <a:pPr algn="just">
              <a:tabLst>
                <a:tab pos="0" algn="l"/>
              </a:tabLst>
            </a:pPr>
            <a:r>
              <a:rPr lang="it-IT" sz="2000" spc="-1" dirty="0">
                <a:solidFill>
                  <a:srgbClr val="000000"/>
                </a:solidFill>
                <a:latin typeface="Calibri"/>
              </a:rPr>
              <a:t>Nome del file: «Rif. Ft. Nr. 1 del 01-10-2025» (o, se scelta la lingua inglese, «Ref. </a:t>
            </a:r>
            <a:r>
              <a:rPr lang="it-IT" sz="2000" spc="-1" dirty="0" err="1">
                <a:solidFill>
                  <a:srgbClr val="000000"/>
                </a:solidFill>
                <a:latin typeface="Calibri"/>
              </a:rPr>
              <a:t>Inv.No</a:t>
            </a:r>
            <a:r>
              <a:rPr lang="it-IT" sz="2000" spc="-1" dirty="0">
                <a:solidFill>
                  <a:srgbClr val="000000"/>
                </a:solidFill>
                <a:latin typeface="Calibri"/>
              </a:rPr>
              <a:t>. 1 of 01-10-2025»)</a:t>
            </a:r>
          </a:p>
          <a:p>
            <a:pPr algn="just">
              <a:tabLst>
                <a:tab pos="0" algn="l"/>
              </a:tabLst>
            </a:pPr>
            <a:r>
              <a:rPr lang="it-IT" sz="2000" spc="-1" dirty="0">
                <a:solidFill>
                  <a:srgbClr val="000000"/>
                </a:solidFill>
                <a:latin typeface="Calibri"/>
              </a:rPr>
              <a:t>Descrizione «Capi d’abbigliamento» (o, se scelta la lingua inglese, «</a:t>
            </a:r>
            <a:r>
              <a:rPr lang="it-IT" sz="2000" spc="-1" dirty="0" err="1">
                <a:solidFill>
                  <a:srgbClr val="000000"/>
                </a:solidFill>
                <a:latin typeface="Calibri"/>
              </a:rPr>
              <a:t>Clothing</a:t>
            </a:r>
            <a:r>
              <a:rPr lang="it-IT" sz="2000" spc="-1" dirty="0">
                <a:solidFill>
                  <a:srgbClr val="000000"/>
                </a:solidFill>
                <a:latin typeface="Calibri"/>
              </a:rPr>
              <a:t> </a:t>
            </a:r>
            <a:r>
              <a:rPr lang="it-IT" sz="2000" spc="-1" dirty="0" err="1">
                <a:solidFill>
                  <a:srgbClr val="000000"/>
                </a:solidFill>
                <a:latin typeface="Calibri"/>
              </a:rPr>
              <a:t>wear</a:t>
            </a:r>
            <a:r>
              <a:rPr lang="it-IT" sz="2000" spc="-1" dirty="0">
                <a:solidFill>
                  <a:srgbClr val="000000"/>
                </a:solidFill>
                <a:latin typeface="Calibri"/>
              </a:rPr>
              <a:t>»).</a:t>
            </a:r>
          </a:p>
          <a:p>
            <a:pPr algn="just">
              <a:tabLst>
                <a:tab pos="0" algn="l"/>
              </a:tabLst>
            </a:pPr>
            <a:r>
              <a:rPr lang="it-IT" sz="2000" spc="-1" dirty="0">
                <a:solidFill>
                  <a:srgbClr val="000000"/>
                </a:solidFill>
                <a:latin typeface="Calibri"/>
              </a:rPr>
              <a:t>Si ribadisce che la descrizione deve essere esattamente riscontrabile nella </a:t>
            </a:r>
            <a:r>
              <a:rPr lang="it-IT" sz="2000" spc="-1" dirty="0" err="1">
                <a:solidFill>
                  <a:srgbClr val="000000"/>
                </a:solidFill>
                <a:latin typeface="Calibri"/>
              </a:rPr>
              <a:t>packing</a:t>
            </a:r>
            <a:r>
              <a:rPr lang="it-IT" sz="2000" spc="-1" dirty="0">
                <a:solidFill>
                  <a:srgbClr val="000000"/>
                </a:solidFill>
                <a:latin typeface="Calibri"/>
              </a:rPr>
              <a:t> list.</a:t>
            </a:r>
          </a:p>
          <a:p>
            <a:pPr algn="just">
              <a:tabLst>
                <a:tab pos="0" algn="l"/>
              </a:tabLst>
            </a:pPr>
            <a:endParaRPr lang="it-IT" sz="2000" spc="-1" dirty="0">
              <a:solidFill>
                <a:srgbClr val="000000"/>
              </a:solidFill>
              <a:latin typeface="Calibri"/>
            </a:endParaRPr>
          </a:p>
          <a:p>
            <a:pPr algn="just">
              <a:spcBef>
                <a:spcPts val="1001"/>
              </a:spcBef>
              <a:spcAft>
                <a:spcPts val="600"/>
              </a:spcAft>
              <a:tabLst>
                <a:tab pos="0" algn="l"/>
              </a:tabLst>
            </a:pPr>
            <a:r>
              <a:rPr lang="it-IT" sz="2000" spc="-1" dirty="0">
                <a:solidFill>
                  <a:srgbClr val="000000"/>
                </a:solidFill>
                <a:latin typeface="Calibri"/>
              </a:rPr>
              <a:t>Se nella fattura si fa riferimento a pallet a pagamento, è necessario indicarne l’origine; quando essa è sconosciuta, si richiede un certificato parziale che li ometta.</a:t>
            </a:r>
          </a:p>
          <a:p>
            <a:pPr algn="just">
              <a:lnSpc>
                <a:spcPct val="107000"/>
              </a:lnSpc>
              <a:spcBef>
                <a:spcPts val="1001"/>
              </a:spcBef>
              <a:spcAft>
                <a:spcPts val="799"/>
              </a:spcAft>
              <a:buNone/>
              <a:tabLst>
                <a:tab pos="0" algn="l"/>
              </a:tabLst>
            </a:pPr>
            <a:r>
              <a:rPr lang="it-IT" sz="2000" b="1" strike="noStrike" spc="-1" dirty="0">
                <a:solidFill>
                  <a:srgbClr val="000000"/>
                </a:solidFill>
                <a:latin typeface="Calibri"/>
                <a:ea typeface="Calibri"/>
              </a:rPr>
              <a:t>Certificato multiplo.</a:t>
            </a:r>
          </a:p>
          <a:p>
            <a:pPr algn="just">
              <a:lnSpc>
                <a:spcPct val="107000"/>
              </a:lnSpc>
              <a:spcBef>
                <a:spcPts val="1001"/>
              </a:spcBef>
              <a:spcAft>
                <a:spcPts val="799"/>
              </a:spcAft>
              <a:buNone/>
              <a:tabLst>
                <a:tab pos="0" algn="l"/>
              </a:tabLst>
            </a:pPr>
            <a:r>
              <a:rPr lang="it-IT" sz="2000" b="0" strike="noStrike" spc="-1" dirty="0">
                <a:solidFill>
                  <a:srgbClr val="000000"/>
                </a:solidFill>
                <a:latin typeface="Calibri"/>
                <a:ea typeface="Calibri"/>
              </a:rPr>
              <a:t>Qualora lo spazio  del riquadro non sia sufficiente a riportare tutte le merci presenti in fattura, e si escluda di utilizzare le opzioni «come da fattura/</a:t>
            </a:r>
            <a:r>
              <a:rPr lang="it-IT" sz="2000" b="0" strike="noStrike" spc="-1" dirty="0" err="1">
                <a:solidFill>
                  <a:srgbClr val="000000"/>
                </a:solidFill>
                <a:latin typeface="Calibri"/>
                <a:ea typeface="Calibri"/>
              </a:rPr>
              <a:t>Packing</a:t>
            </a:r>
            <a:r>
              <a:rPr lang="it-IT" sz="2000" b="0" strike="noStrike" spc="-1" dirty="0">
                <a:solidFill>
                  <a:srgbClr val="000000"/>
                </a:solidFill>
                <a:latin typeface="Calibri"/>
                <a:ea typeface="Calibri"/>
              </a:rPr>
              <a:t> list allegata», è possibile scegliere di stamparlo su più pagine adottando le opzioni «Descrizione testuale» o «Dettaglio puntuale delle merci».</a:t>
            </a:r>
          </a:p>
          <a:p>
            <a:pPr>
              <a:lnSpc>
                <a:spcPct val="107000"/>
              </a:lnSpc>
              <a:spcBef>
                <a:spcPts val="1001"/>
              </a:spcBef>
              <a:spcAft>
                <a:spcPts val="799"/>
              </a:spcAft>
              <a:buNone/>
              <a:tabLst>
                <a:tab pos="0" algn="l"/>
              </a:tabLst>
            </a:pPr>
            <a:endParaRPr lang="it-IT" sz="2800" b="0" strike="noStrike" spc="-1" dirty="0">
              <a:solidFill>
                <a:srgbClr val="000000"/>
              </a:solidFill>
              <a:latin typeface="Calibri"/>
            </a:endParaRPr>
          </a:p>
          <a:p>
            <a:pPr>
              <a:lnSpc>
                <a:spcPct val="107000"/>
              </a:lnSpc>
              <a:spcBef>
                <a:spcPts val="1001"/>
              </a:spcBef>
              <a:spcAft>
                <a:spcPts val="799"/>
              </a:spcAft>
              <a:buNone/>
              <a:tabLst>
                <a:tab pos="0" algn="l"/>
              </a:tabLst>
            </a:pPr>
            <a:endParaRPr lang="it-IT" sz="2800" b="0" strike="noStrike" spc="-1" dirty="0">
              <a:solidFill>
                <a:srgbClr val="000000"/>
              </a:solidFill>
              <a:latin typeface="Calibri"/>
            </a:endParaRPr>
          </a:p>
          <a:p>
            <a:pPr>
              <a:lnSpc>
                <a:spcPct val="90000"/>
              </a:lnSpc>
              <a:spcBef>
                <a:spcPts val="1001"/>
              </a:spcBef>
              <a:buNone/>
              <a:tabLst>
                <a:tab pos="0" algn="l"/>
              </a:tabLst>
            </a:pPr>
            <a:endParaRPr lang="it-IT" sz="2800" b="0" strike="noStrike" spc="-1" dirty="0">
              <a:solidFill>
                <a:srgbClr val="000000"/>
              </a:solidFill>
              <a:latin typeface="Calibri"/>
            </a:endParaRPr>
          </a:p>
        </p:txBody>
      </p:sp>
      <p:sp>
        <p:nvSpPr>
          <p:cNvPr id="3" name="Segnaposto numero diapositiva 2"/>
          <p:cNvSpPr>
            <a:spLocks noGrp="1"/>
          </p:cNvSpPr>
          <p:nvPr>
            <p:ph type="sldNum" idx="12"/>
          </p:nvPr>
        </p:nvSpPr>
        <p:spPr/>
        <p:txBody>
          <a:bodyPr/>
          <a:lstStyle/>
          <a:p>
            <a:pPr algn="r">
              <a:lnSpc>
                <a:spcPct val="100000"/>
              </a:lnSpc>
              <a:buNone/>
            </a:pPr>
            <a:fld id="{3B70B6CB-6BF0-4D8F-BE73-8C1F43D33C85}" type="slidenum">
              <a:rPr lang="it-IT" sz="1200" b="0" strike="noStrike" spc="-1" smtClean="0">
                <a:solidFill>
                  <a:srgbClr val="8B8B8B"/>
                </a:solidFill>
                <a:latin typeface="Calibri"/>
              </a:rPr>
              <a:t>15</a:t>
            </a:fld>
            <a:endParaRPr lang="it-IT" sz="1200" b="0" strike="noStrike" spc="-1">
              <a:latin typeface="Times New Roman"/>
            </a:endParaRPr>
          </a:p>
        </p:txBody>
      </p:sp>
      <p:sp>
        <p:nvSpPr>
          <p:cNvPr id="2" name="Segnaposto data 1">
            <a:extLst>
              <a:ext uri="{FF2B5EF4-FFF2-40B4-BE49-F238E27FC236}">
                <a16:creationId xmlns:a16="http://schemas.microsoft.com/office/drawing/2014/main" id="{0A95B47C-F7CC-ED0D-06CE-A47BAC0BAA0A}"/>
              </a:ext>
            </a:extLst>
          </p:cNvPr>
          <p:cNvSpPr>
            <a:spLocks noGrp="1"/>
          </p:cNvSpPr>
          <p:nvPr>
            <p:ph type="dt" idx="10"/>
          </p:nvPr>
        </p:nvSpPr>
        <p:spPr/>
        <p:txBody>
          <a:bodyPr/>
          <a:lstStyle/>
          <a:p>
            <a:pPr>
              <a:lnSpc>
                <a:spcPct val="100000"/>
              </a:lnSpc>
              <a:buNone/>
            </a:pPr>
            <a:fld id="{2FDB7A66-C7D5-4C1F-B387-3B85BEA171EE}" type="datetime1">
              <a:rPr lang="it-IT" sz="1200" b="0" strike="noStrike" spc="-1" smtClean="0">
                <a:latin typeface="Times New Roman"/>
              </a:rPr>
              <a:t>20/11/2025</a:t>
            </a:fld>
            <a:endParaRPr lang="it-IT" sz="1200" b="0" strike="noStrike" spc="-1">
              <a:latin typeface="Times New Roman"/>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 name="PlaceHolder 1"/>
          <p:cNvSpPr>
            <a:spLocks noGrp="1"/>
          </p:cNvSpPr>
          <p:nvPr>
            <p:ph type="title"/>
          </p:nvPr>
        </p:nvSpPr>
        <p:spPr>
          <a:xfrm>
            <a:off x="838080" y="365040"/>
            <a:ext cx="10515240" cy="1325160"/>
          </a:xfrm>
          <a:prstGeom prst="rect">
            <a:avLst/>
          </a:prstGeom>
          <a:noFill/>
          <a:ln w="0">
            <a:noFill/>
          </a:ln>
        </p:spPr>
        <p:txBody>
          <a:bodyPr anchor="ctr">
            <a:noAutofit/>
          </a:bodyPr>
          <a:lstStyle/>
          <a:p>
            <a:pPr algn="ctr">
              <a:lnSpc>
                <a:spcPct val="90000"/>
              </a:lnSpc>
              <a:buNone/>
            </a:pPr>
            <a:br>
              <a:rPr lang="it-IT" sz="4400" b="1" strike="noStrike" spc="-1" dirty="0">
                <a:solidFill>
                  <a:srgbClr val="660033"/>
                </a:solidFill>
                <a:latin typeface="Calibri Light"/>
              </a:rPr>
            </a:br>
            <a:r>
              <a:rPr lang="it-IT" sz="4400" b="1" strike="noStrike" spc="-1" dirty="0">
                <a:solidFill>
                  <a:schemeClr val="tx1"/>
                </a:solidFill>
                <a:latin typeface="Calibri Light"/>
              </a:rPr>
              <a:t>Unità di misura/Quantità (</a:t>
            </a:r>
            <a:r>
              <a:rPr lang="it-IT" sz="4400" b="1" strike="noStrike" spc="-1" dirty="0" err="1">
                <a:solidFill>
                  <a:schemeClr val="tx1"/>
                </a:solidFill>
                <a:latin typeface="Calibri Light"/>
              </a:rPr>
              <a:t>riq</a:t>
            </a:r>
            <a:r>
              <a:rPr lang="it-IT" sz="4400" b="1" strike="noStrike" spc="-1" dirty="0">
                <a:solidFill>
                  <a:schemeClr val="tx1"/>
                </a:solidFill>
                <a:latin typeface="Calibri Light"/>
              </a:rPr>
              <a:t>. 7)</a:t>
            </a:r>
            <a:endParaRPr lang="it-IT" sz="4400" b="0" strike="noStrike" spc="-1" dirty="0">
              <a:solidFill>
                <a:schemeClr val="tx1"/>
              </a:solidFill>
              <a:latin typeface="Calibri"/>
            </a:endParaRPr>
          </a:p>
        </p:txBody>
      </p:sp>
      <p:sp>
        <p:nvSpPr>
          <p:cNvPr id="145" name="PlaceHolder 2"/>
          <p:cNvSpPr>
            <a:spLocks noGrp="1"/>
          </p:cNvSpPr>
          <p:nvPr>
            <p:ph/>
          </p:nvPr>
        </p:nvSpPr>
        <p:spPr>
          <a:xfrm>
            <a:off x="730736" y="1826574"/>
            <a:ext cx="10729928" cy="4530960"/>
          </a:xfrm>
          <a:prstGeom prst="rect">
            <a:avLst/>
          </a:prstGeom>
          <a:gradFill rotWithShape="0">
            <a:gsLst>
              <a:gs pos="100000">
                <a:srgbClr val="FBE5D6"/>
              </a:gs>
              <a:gs pos="100000">
                <a:srgbClr val="E0EBFA"/>
              </a:gs>
            </a:gsLst>
            <a:lin ang="16200000"/>
          </a:gradFill>
          <a:ln w="0">
            <a:noFill/>
          </a:ln>
        </p:spPr>
        <p:txBody>
          <a:bodyPr anchor="t">
            <a:noAutofit/>
          </a:bodyPr>
          <a:lstStyle/>
          <a:p>
            <a:pPr>
              <a:spcBef>
                <a:spcPts val="1001"/>
              </a:spcBef>
              <a:spcAft>
                <a:spcPts val="799"/>
              </a:spcAft>
              <a:buNone/>
              <a:tabLst>
                <a:tab pos="0" algn="l"/>
              </a:tabLst>
            </a:pPr>
            <a:r>
              <a:rPr lang="it-IT" spc="-1" dirty="0">
                <a:solidFill>
                  <a:srgbClr val="000000"/>
                </a:solidFill>
                <a:latin typeface="Calibri" panose="020F0502020204030204" pitchFamily="34" charset="0"/>
                <a:ea typeface="Calibri" panose="020F0502020204030204" pitchFamily="34" charset="0"/>
                <a:cs typeface="Calibri" panose="020F0502020204030204" pitchFamily="34" charset="0"/>
              </a:rPr>
              <a:t>Con la modalità «</a:t>
            </a:r>
            <a:r>
              <a:rPr lang="it-IT" b="1" spc="-1" dirty="0">
                <a:solidFill>
                  <a:srgbClr val="000000"/>
                </a:solidFill>
                <a:latin typeface="Calibri" panose="020F0502020204030204" pitchFamily="34" charset="0"/>
                <a:ea typeface="Calibri" panose="020F0502020204030204" pitchFamily="34" charset="0"/>
                <a:cs typeface="Calibri" panose="020F0502020204030204" pitchFamily="34" charset="0"/>
              </a:rPr>
              <a:t>descrizione testuale</a:t>
            </a:r>
            <a:r>
              <a:rPr lang="it-IT" spc="-1" dirty="0">
                <a:solidFill>
                  <a:srgbClr val="000000"/>
                </a:solidFill>
                <a:latin typeface="Calibri" panose="020F0502020204030204" pitchFamily="34" charset="0"/>
                <a:ea typeface="Calibri" panose="020F0502020204030204" pitchFamily="34" charset="0"/>
                <a:cs typeface="Calibri" panose="020F0502020204030204" pitchFamily="34" charset="0"/>
              </a:rPr>
              <a:t>» del </a:t>
            </a:r>
            <a:r>
              <a:rPr lang="it-IT" spc="-1" dirty="0" err="1">
                <a:solidFill>
                  <a:srgbClr val="000000"/>
                </a:solidFill>
                <a:latin typeface="Calibri" panose="020F0502020204030204" pitchFamily="34" charset="0"/>
                <a:ea typeface="Calibri" panose="020F0502020204030204" pitchFamily="34" charset="0"/>
                <a:cs typeface="Calibri" panose="020F0502020204030204" pitchFamily="34" charset="0"/>
              </a:rPr>
              <a:t>riq</a:t>
            </a:r>
            <a:r>
              <a:rPr lang="it-IT" spc="-1" dirty="0">
                <a:solidFill>
                  <a:srgbClr val="000000"/>
                </a:solidFill>
                <a:latin typeface="Calibri" panose="020F0502020204030204" pitchFamily="34" charset="0"/>
                <a:ea typeface="Calibri" panose="020F0502020204030204" pitchFamily="34" charset="0"/>
                <a:cs typeface="Calibri" panose="020F0502020204030204" pitchFamily="34" charset="0"/>
              </a:rPr>
              <a:t>. 6, si apre il riquadro </a:t>
            </a:r>
            <a:r>
              <a:rPr lang="it-IT" spc="-1" dirty="0">
                <a:solidFill>
                  <a:schemeClr val="tx1"/>
                </a:solidFill>
                <a:latin typeface="Calibri" panose="020F0502020204030204" pitchFamily="34" charset="0"/>
                <a:ea typeface="Calibri" panose="020F0502020204030204" pitchFamily="34" charset="0"/>
                <a:cs typeface="Calibri" panose="020F0502020204030204" pitchFamily="34" charset="0"/>
              </a:rPr>
              <a:t>7 (denominato Quantità) che </a:t>
            </a:r>
            <a:r>
              <a:rPr lang="it-IT" spc="-1" dirty="0">
                <a:solidFill>
                  <a:srgbClr val="000000"/>
                </a:solidFill>
                <a:latin typeface="Calibri" panose="020F0502020204030204" pitchFamily="34" charset="0"/>
                <a:ea typeface="Calibri" panose="020F0502020204030204" pitchFamily="34" charset="0"/>
                <a:cs typeface="Calibri" panose="020F0502020204030204" pitchFamily="34" charset="0"/>
              </a:rPr>
              <a:t>diventa testo libero; </a:t>
            </a:r>
            <a:r>
              <a:rPr lang="it-IT" spc="-1" dirty="0" err="1">
                <a:solidFill>
                  <a:srgbClr val="000000"/>
                </a:solidFill>
                <a:latin typeface="Calibri" panose="020F0502020204030204" pitchFamily="34" charset="0"/>
                <a:ea typeface="Calibri" panose="020F0502020204030204" pitchFamily="34" charset="0"/>
                <a:cs typeface="Calibri" panose="020F0502020204030204" pitchFamily="34" charset="0"/>
              </a:rPr>
              <a:t>é</a:t>
            </a:r>
            <a:r>
              <a:rPr lang="it-IT" spc="-1" dirty="0">
                <a:solidFill>
                  <a:srgbClr val="000000"/>
                </a:solidFill>
                <a:latin typeface="Calibri" panose="020F0502020204030204" pitchFamily="34" charset="0"/>
                <a:ea typeface="Calibri" panose="020F0502020204030204" pitchFamily="34" charset="0"/>
                <a:cs typeface="Calibri" panose="020F0502020204030204" pitchFamily="34" charset="0"/>
              </a:rPr>
              <a:t> pertanto necessario compilarlo indicando il peso lordo e/o quello netto, o, in alternativa, le quantità complessive dei prodotti da esportare, precisando l’unità di misura utilizzata. </a:t>
            </a:r>
          </a:p>
          <a:p>
            <a:pPr>
              <a:spcBef>
                <a:spcPts val="1001"/>
              </a:spcBef>
              <a:spcAft>
                <a:spcPts val="799"/>
              </a:spcAft>
              <a:buNone/>
              <a:tabLst>
                <a:tab pos="0" algn="l"/>
              </a:tabLst>
            </a:pPr>
            <a:r>
              <a:rPr lang="it-IT" sz="1600" b="0" strike="noStrike" spc="-1" dirty="0">
                <a:solidFill>
                  <a:srgbClr val="000000"/>
                </a:solidFill>
                <a:latin typeface="Calibri" panose="020F0502020204030204" pitchFamily="34" charset="0"/>
                <a:ea typeface="Calibri" panose="020F0502020204030204" pitchFamily="34" charset="0"/>
                <a:cs typeface="Calibri" panose="020F0502020204030204" pitchFamily="34" charset="0"/>
              </a:rPr>
              <a:t>Ad esempio:</a:t>
            </a:r>
          </a:p>
          <a:p>
            <a:pPr>
              <a:spcBef>
                <a:spcPts val="1001"/>
              </a:spcBef>
              <a:spcAft>
                <a:spcPts val="799"/>
              </a:spcAft>
              <a:buNone/>
              <a:tabLst>
                <a:tab pos="0" algn="l"/>
              </a:tabLst>
            </a:pPr>
            <a:r>
              <a:rPr lang="it-IT" sz="1600" b="0" strike="noStrike" spc="-1" dirty="0">
                <a:solidFill>
                  <a:srgbClr val="000000"/>
                </a:solidFill>
                <a:latin typeface="Calibri" panose="020F0502020204030204" pitchFamily="34" charset="0"/>
                <a:ea typeface="Calibri" panose="020F0502020204030204" pitchFamily="34" charset="0"/>
                <a:cs typeface="Calibri" panose="020F0502020204030204" pitchFamily="34" charset="0"/>
              </a:rPr>
              <a:t>per il peso totale indicare se si tratta di grammi, chili, quintali ecc..</a:t>
            </a:r>
          </a:p>
          <a:p>
            <a:pPr>
              <a:spcBef>
                <a:spcPts val="1001"/>
              </a:spcBef>
              <a:spcAft>
                <a:spcPts val="799"/>
              </a:spcAft>
              <a:buNone/>
              <a:tabLst>
                <a:tab pos="0" algn="l"/>
              </a:tabLst>
            </a:pPr>
            <a:r>
              <a:rPr lang="it-IT" sz="1600" b="0" strike="noStrike" spc="-1" dirty="0">
                <a:solidFill>
                  <a:srgbClr val="000000"/>
                </a:solidFill>
                <a:latin typeface="Calibri" panose="020F0502020204030204" pitchFamily="34" charset="0"/>
                <a:ea typeface="Calibri" panose="020F0502020204030204" pitchFamily="34" charset="0"/>
                <a:cs typeface="Calibri" panose="020F0502020204030204" pitchFamily="34" charset="0"/>
              </a:rPr>
              <a:t>per il volume totale indicare metri cubi, </a:t>
            </a:r>
            <a:r>
              <a:rPr lang="it-IT" sz="1600" b="0" strike="noStrike" spc="-1" dirty="0" err="1">
                <a:solidFill>
                  <a:srgbClr val="000000"/>
                </a:solidFill>
                <a:latin typeface="Calibri" panose="020F0502020204030204" pitchFamily="34" charset="0"/>
                <a:ea typeface="Calibri" panose="020F0502020204030204" pitchFamily="34" charset="0"/>
                <a:cs typeface="Calibri" panose="020F0502020204030204" pitchFamily="34" charset="0"/>
              </a:rPr>
              <a:t>ecc</a:t>
            </a:r>
            <a:r>
              <a:rPr lang="it-IT" sz="1600" b="0" strike="noStrike" spc="-1" dirty="0">
                <a:solidFill>
                  <a:srgbClr val="000000"/>
                </a:solidFill>
                <a:latin typeface="Calibri" panose="020F0502020204030204" pitchFamily="34" charset="0"/>
                <a:ea typeface="Calibri" panose="020F0502020204030204" pitchFamily="34" charset="0"/>
                <a:cs typeface="Calibri" panose="020F0502020204030204" pitchFamily="34" charset="0"/>
              </a:rPr>
              <a:t>…</a:t>
            </a:r>
          </a:p>
          <a:p>
            <a:pPr>
              <a:spcBef>
                <a:spcPts val="1001"/>
              </a:spcBef>
              <a:spcAft>
                <a:spcPts val="799"/>
              </a:spcAft>
              <a:buNone/>
              <a:tabLst>
                <a:tab pos="0" algn="l"/>
              </a:tabLst>
            </a:pPr>
            <a:r>
              <a:rPr lang="it-IT" sz="1600" b="0" strike="noStrike" spc="-1" dirty="0">
                <a:solidFill>
                  <a:srgbClr val="000000"/>
                </a:solidFill>
                <a:latin typeface="Calibri" panose="020F0502020204030204" pitchFamily="34" charset="0"/>
                <a:ea typeface="Calibri" panose="020F0502020204030204" pitchFamily="34" charset="0"/>
                <a:cs typeface="Calibri" panose="020F0502020204030204" pitchFamily="34" charset="0"/>
              </a:rPr>
              <a:t>per i pezzi indicare il numero totale</a:t>
            </a:r>
          </a:p>
          <a:p>
            <a:pPr>
              <a:spcBef>
                <a:spcPts val="1001"/>
              </a:spcBef>
              <a:spcAft>
                <a:spcPts val="799"/>
              </a:spcAft>
              <a:buNone/>
              <a:tabLst>
                <a:tab pos="0" algn="l"/>
              </a:tabLst>
            </a:pPr>
            <a:r>
              <a:rPr lang="it-IT" spc="-1" dirty="0">
                <a:solidFill>
                  <a:srgbClr val="000000"/>
                </a:solidFill>
                <a:latin typeface="Calibri" panose="020F0502020204030204" pitchFamily="34" charset="0"/>
                <a:ea typeface="Calibri" panose="020F0502020204030204" pitchFamily="34" charset="0"/>
                <a:cs typeface="Calibri" panose="020F0502020204030204" pitchFamily="34" charset="0"/>
              </a:rPr>
              <a:t>Se invece nel </a:t>
            </a:r>
            <a:r>
              <a:rPr lang="it-IT" spc="-1" dirty="0" err="1">
                <a:solidFill>
                  <a:srgbClr val="000000"/>
                </a:solidFill>
                <a:latin typeface="Calibri" panose="020F0502020204030204" pitchFamily="34" charset="0"/>
                <a:ea typeface="Calibri" panose="020F0502020204030204" pitchFamily="34" charset="0"/>
                <a:cs typeface="Calibri" panose="020F0502020204030204" pitchFamily="34" charset="0"/>
              </a:rPr>
              <a:t>riq</a:t>
            </a:r>
            <a:r>
              <a:rPr lang="it-IT" spc="-1" dirty="0">
                <a:solidFill>
                  <a:srgbClr val="000000"/>
                </a:solidFill>
                <a:latin typeface="Calibri" panose="020F0502020204030204" pitchFamily="34" charset="0"/>
                <a:ea typeface="Calibri" panose="020F0502020204030204" pitchFamily="34" charset="0"/>
                <a:cs typeface="Calibri" panose="020F0502020204030204" pitchFamily="34" charset="0"/>
              </a:rPr>
              <a:t>. 6 si utilizza la modalità «</a:t>
            </a:r>
            <a:r>
              <a:rPr lang="it-IT" b="1" spc="-1" dirty="0">
                <a:solidFill>
                  <a:srgbClr val="000000"/>
                </a:solidFill>
                <a:latin typeface="Calibri" panose="020F0502020204030204" pitchFamily="34" charset="0"/>
                <a:ea typeface="Calibri" panose="020F0502020204030204" pitchFamily="34" charset="0"/>
                <a:cs typeface="Calibri" panose="020F0502020204030204" pitchFamily="34" charset="0"/>
              </a:rPr>
              <a:t>compilazione puntuale delle merci</a:t>
            </a:r>
            <a:r>
              <a:rPr lang="it-IT" spc="-1" dirty="0">
                <a:solidFill>
                  <a:srgbClr val="000000"/>
                </a:solidFill>
                <a:latin typeface="Calibri" panose="020F0502020204030204" pitchFamily="34" charset="0"/>
                <a:ea typeface="Calibri" panose="020F0502020204030204" pitchFamily="34" charset="0"/>
                <a:cs typeface="Calibri" panose="020F0502020204030204" pitchFamily="34" charset="0"/>
              </a:rPr>
              <a:t>», il </a:t>
            </a:r>
            <a:r>
              <a:rPr lang="it-IT" spc="-1" dirty="0" err="1">
                <a:solidFill>
                  <a:srgbClr val="000000"/>
                </a:solidFill>
                <a:latin typeface="Calibri" panose="020F0502020204030204" pitchFamily="34" charset="0"/>
                <a:ea typeface="Calibri" panose="020F0502020204030204" pitchFamily="34" charset="0"/>
                <a:cs typeface="Calibri" panose="020F0502020204030204" pitchFamily="34" charset="0"/>
              </a:rPr>
              <a:t>riq</a:t>
            </a:r>
            <a:r>
              <a:rPr lang="it-IT" spc="-1" dirty="0">
                <a:solidFill>
                  <a:srgbClr val="000000"/>
                </a:solidFill>
                <a:latin typeface="Calibri" panose="020F0502020204030204" pitchFamily="34" charset="0"/>
                <a:ea typeface="Calibri" panose="020F0502020204030204" pitchFamily="34" charset="0"/>
                <a:cs typeface="Calibri" panose="020F0502020204030204" pitchFamily="34" charset="0"/>
              </a:rPr>
              <a:t>. 7 verrà compilato contestualmente all’inserimento di ogni descrizione della merce riportata in fattura, ed andrà indicata l’unità di misura prescelta. </a:t>
            </a:r>
            <a:r>
              <a:rPr lang="it-IT" b="0" strike="noStrike" spc="-1" dirty="0">
                <a:solidFill>
                  <a:srgbClr val="000000"/>
                </a:solidFill>
                <a:latin typeface="Calibri" panose="020F0502020204030204" pitchFamily="34" charset="0"/>
                <a:ea typeface="Calibri" panose="020F0502020204030204" pitchFamily="34" charset="0"/>
                <a:cs typeface="Calibri" panose="020F0502020204030204" pitchFamily="34" charset="0"/>
              </a:rPr>
              <a:t>Il dato deve essere precisamente riscontrabile in fattura e/o nel </a:t>
            </a:r>
            <a:r>
              <a:rPr lang="it-IT" b="0" strike="noStrike" spc="-1" dirty="0" err="1">
                <a:solidFill>
                  <a:srgbClr val="000000"/>
                </a:solidFill>
                <a:latin typeface="Calibri" panose="020F0502020204030204" pitchFamily="34" charset="0"/>
                <a:ea typeface="Calibri" panose="020F0502020204030204" pitchFamily="34" charset="0"/>
                <a:cs typeface="Calibri" panose="020F0502020204030204" pitchFamily="34" charset="0"/>
              </a:rPr>
              <a:t>packing</a:t>
            </a:r>
            <a:r>
              <a:rPr lang="it-IT" b="0" strike="noStrike" spc="-1" dirty="0">
                <a:solidFill>
                  <a:srgbClr val="000000"/>
                </a:solidFill>
                <a:latin typeface="Calibri" panose="020F0502020204030204" pitchFamily="34" charset="0"/>
                <a:ea typeface="Calibri" panose="020F0502020204030204" pitchFamily="34" charset="0"/>
                <a:cs typeface="Calibri" panose="020F0502020204030204" pitchFamily="34" charset="0"/>
              </a:rPr>
              <a:t> list. </a:t>
            </a:r>
          </a:p>
          <a:p>
            <a:pPr>
              <a:spcBef>
                <a:spcPts val="1001"/>
              </a:spcBef>
              <a:spcAft>
                <a:spcPts val="799"/>
              </a:spcAft>
              <a:buNone/>
              <a:tabLst>
                <a:tab pos="0" algn="l"/>
              </a:tabLst>
            </a:pPr>
            <a:r>
              <a:rPr lang="it-IT" b="1" spc="-1" dirty="0">
                <a:solidFill>
                  <a:srgbClr val="000000"/>
                </a:solidFill>
                <a:latin typeface="Calibri" panose="020F0502020204030204" pitchFamily="34" charset="0"/>
                <a:ea typeface="Calibri" panose="020F0502020204030204" pitchFamily="34" charset="0"/>
                <a:cs typeface="Calibri" panose="020F0502020204030204" pitchFamily="34" charset="0"/>
              </a:rPr>
              <a:t>Optando per le modalità «</a:t>
            </a:r>
            <a:r>
              <a:rPr lang="it-IT" b="1" spc="-1" dirty="0" err="1">
                <a:solidFill>
                  <a:srgbClr val="000000"/>
                </a:solidFill>
                <a:latin typeface="Calibri" panose="020F0502020204030204" pitchFamily="34" charset="0"/>
                <a:ea typeface="Calibri" panose="020F0502020204030204" pitchFamily="34" charset="0"/>
                <a:cs typeface="Calibri" panose="020F0502020204030204" pitchFamily="34" charset="0"/>
              </a:rPr>
              <a:t>Packing</a:t>
            </a:r>
            <a:r>
              <a:rPr lang="it-IT" b="1" spc="-1" dirty="0">
                <a:solidFill>
                  <a:srgbClr val="000000"/>
                </a:solidFill>
                <a:latin typeface="Calibri" panose="020F0502020204030204" pitchFamily="34" charset="0"/>
                <a:ea typeface="Calibri" panose="020F0502020204030204" pitchFamily="34" charset="0"/>
                <a:cs typeface="Calibri" panose="020F0502020204030204" pitchFamily="34" charset="0"/>
              </a:rPr>
              <a:t> list» e «Fattura» il </a:t>
            </a:r>
            <a:r>
              <a:rPr lang="it-IT" b="1" spc="-1" dirty="0" err="1">
                <a:solidFill>
                  <a:srgbClr val="000000"/>
                </a:solidFill>
                <a:latin typeface="Calibri" panose="020F0502020204030204" pitchFamily="34" charset="0"/>
                <a:ea typeface="Calibri" panose="020F0502020204030204" pitchFamily="34" charset="0"/>
                <a:cs typeface="Calibri" panose="020F0502020204030204" pitchFamily="34" charset="0"/>
              </a:rPr>
              <a:t>riq</a:t>
            </a:r>
            <a:r>
              <a:rPr lang="it-IT" b="1" spc="-1" dirty="0">
                <a:solidFill>
                  <a:srgbClr val="000000"/>
                </a:solidFill>
                <a:latin typeface="Calibri" panose="020F0502020204030204" pitchFamily="34" charset="0"/>
                <a:ea typeface="Calibri" panose="020F0502020204030204" pitchFamily="34" charset="0"/>
                <a:cs typeface="Calibri" panose="020F0502020204030204" pitchFamily="34" charset="0"/>
              </a:rPr>
              <a:t>. 7 resterà vuoto.</a:t>
            </a:r>
            <a:endParaRPr lang="it-IT" b="1" strike="noStrike" spc="-1" dirty="0">
              <a:solidFill>
                <a:srgbClr val="000000"/>
              </a:solidFill>
              <a:latin typeface="Calibri" panose="020F0502020204030204" pitchFamily="34" charset="0"/>
              <a:ea typeface="Calibri" panose="020F0502020204030204" pitchFamily="34" charset="0"/>
              <a:cs typeface="Calibri" panose="020F0502020204030204" pitchFamily="34" charset="0"/>
            </a:endParaRPr>
          </a:p>
          <a:p>
            <a:pPr>
              <a:spcBef>
                <a:spcPts val="1001"/>
              </a:spcBef>
              <a:spcAft>
                <a:spcPts val="799"/>
              </a:spcAft>
              <a:buNone/>
              <a:tabLst>
                <a:tab pos="0" algn="l"/>
              </a:tabLst>
            </a:pPr>
            <a:endParaRPr lang="it-IT" sz="2400" b="0" strike="noStrike" spc="-1" dirty="0">
              <a:solidFill>
                <a:srgbClr val="000000"/>
              </a:solidFill>
              <a:latin typeface="Calibri"/>
            </a:endParaRPr>
          </a:p>
        </p:txBody>
      </p:sp>
      <p:sp>
        <p:nvSpPr>
          <p:cNvPr id="3" name="Segnaposto numero diapositiva 2"/>
          <p:cNvSpPr>
            <a:spLocks noGrp="1"/>
          </p:cNvSpPr>
          <p:nvPr>
            <p:ph type="sldNum" idx="12"/>
          </p:nvPr>
        </p:nvSpPr>
        <p:spPr/>
        <p:txBody>
          <a:bodyPr/>
          <a:lstStyle/>
          <a:p>
            <a:pPr algn="r">
              <a:lnSpc>
                <a:spcPct val="100000"/>
              </a:lnSpc>
              <a:buNone/>
            </a:pPr>
            <a:fld id="{3B70B6CB-6BF0-4D8F-BE73-8C1F43D33C85}" type="slidenum">
              <a:rPr lang="it-IT" sz="1200" b="0" strike="noStrike" spc="-1" smtClean="0">
                <a:solidFill>
                  <a:srgbClr val="8B8B8B"/>
                </a:solidFill>
                <a:latin typeface="Calibri"/>
              </a:rPr>
              <a:t>16</a:t>
            </a:fld>
            <a:endParaRPr lang="it-IT" sz="1200" b="0" strike="noStrike" spc="-1">
              <a:latin typeface="Times New Roman"/>
            </a:endParaRPr>
          </a:p>
        </p:txBody>
      </p:sp>
      <p:sp>
        <p:nvSpPr>
          <p:cNvPr id="2" name="Segnaposto data 1">
            <a:extLst>
              <a:ext uri="{FF2B5EF4-FFF2-40B4-BE49-F238E27FC236}">
                <a16:creationId xmlns:a16="http://schemas.microsoft.com/office/drawing/2014/main" id="{95EC4D68-4B76-B3AC-7BEC-86A2D2AFD255}"/>
              </a:ext>
            </a:extLst>
          </p:cNvPr>
          <p:cNvSpPr>
            <a:spLocks noGrp="1"/>
          </p:cNvSpPr>
          <p:nvPr>
            <p:ph type="dt" idx="10"/>
          </p:nvPr>
        </p:nvSpPr>
        <p:spPr/>
        <p:txBody>
          <a:bodyPr/>
          <a:lstStyle/>
          <a:p>
            <a:pPr>
              <a:lnSpc>
                <a:spcPct val="100000"/>
              </a:lnSpc>
              <a:buNone/>
            </a:pPr>
            <a:fld id="{530468E8-0F7B-43E0-8E6F-F0582BA32DDF}" type="datetime1">
              <a:rPr lang="it-IT" sz="1200" b="0" strike="noStrike" spc="-1" smtClean="0">
                <a:latin typeface="Times New Roman"/>
              </a:rPr>
              <a:t>20/11/2025</a:t>
            </a:fld>
            <a:endParaRPr lang="it-IT" sz="1200" b="0" strike="noStrike" spc="-1">
              <a:latin typeface="Times New Roman"/>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8" name="PlaceHolder 1"/>
          <p:cNvSpPr>
            <a:spLocks noGrp="1"/>
          </p:cNvSpPr>
          <p:nvPr>
            <p:ph type="title"/>
          </p:nvPr>
        </p:nvSpPr>
        <p:spPr>
          <a:xfrm>
            <a:off x="838080" y="365040"/>
            <a:ext cx="10515240" cy="1325160"/>
          </a:xfrm>
          <a:prstGeom prst="rect">
            <a:avLst/>
          </a:prstGeom>
          <a:noFill/>
          <a:ln w="0">
            <a:noFill/>
          </a:ln>
        </p:spPr>
        <p:txBody>
          <a:bodyPr anchor="ctr">
            <a:noAutofit/>
          </a:bodyPr>
          <a:lstStyle/>
          <a:p>
            <a:pPr algn="ctr">
              <a:lnSpc>
                <a:spcPct val="90000"/>
              </a:lnSpc>
              <a:buNone/>
            </a:pPr>
            <a:r>
              <a:rPr lang="it-IT" sz="4400" b="1" strike="noStrike" spc="-1" dirty="0">
                <a:solidFill>
                  <a:srgbClr val="660033"/>
                </a:solidFill>
                <a:latin typeface="Calibri Light"/>
              </a:rPr>
              <a:t>Osservazioni (</a:t>
            </a:r>
            <a:r>
              <a:rPr lang="it-IT" sz="4400" b="1" strike="noStrike" spc="-1" dirty="0" err="1">
                <a:solidFill>
                  <a:srgbClr val="660033"/>
                </a:solidFill>
                <a:latin typeface="Calibri Light"/>
              </a:rPr>
              <a:t>riq</a:t>
            </a:r>
            <a:r>
              <a:rPr lang="it-IT" sz="4400" b="1" strike="noStrike" spc="-1" dirty="0">
                <a:solidFill>
                  <a:srgbClr val="660033"/>
                </a:solidFill>
                <a:latin typeface="Calibri Light"/>
              </a:rPr>
              <a:t>. 5)</a:t>
            </a:r>
            <a:br>
              <a:rPr lang="it-IT" sz="4400" b="1" strike="noStrike" spc="-1" dirty="0">
                <a:solidFill>
                  <a:srgbClr val="660033"/>
                </a:solidFill>
                <a:latin typeface="Calibri Light"/>
              </a:rPr>
            </a:br>
            <a:r>
              <a:rPr lang="it-IT" sz="4400" b="1" strike="noStrike" spc="-1" dirty="0">
                <a:solidFill>
                  <a:srgbClr val="660033"/>
                </a:solidFill>
                <a:latin typeface="Calibri Light"/>
              </a:rPr>
              <a:t>1) parte</a:t>
            </a:r>
            <a:endParaRPr lang="it-IT" sz="4400" b="0" strike="noStrike" spc="-1" dirty="0">
              <a:solidFill>
                <a:srgbClr val="000000"/>
              </a:solidFill>
              <a:latin typeface="Calibri"/>
            </a:endParaRPr>
          </a:p>
        </p:txBody>
      </p:sp>
      <p:sp>
        <p:nvSpPr>
          <p:cNvPr id="139" name="PlaceHolder 2"/>
          <p:cNvSpPr>
            <a:spLocks noGrp="1"/>
          </p:cNvSpPr>
          <p:nvPr>
            <p:ph/>
          </p:nvPr>
        </p:nvSpPr>
        <p:spPr>
          <a:xfrm>
            <a:off x="838080" y="1825560"/>
            <a:ext cx="10515240" cy="4530960"/>
          </a:xfrm>
          <a:prstGeom prst="rect">
            <a:avLst/>
          </a:prstGeom>
          <a:gradFill rotWithShape="0">
            <a:gsLst>
              <a:gs pos="100000">
                <a:srgbClr val="FBE5D6"/>
              </a:gs>
              <a:gs pos="100000">
                <a:srgbClr val="E0EBFA"/>
              </a:gs>
            </a:gsLst>
            <a:lin ang="16200000"/>
          </a:gradFill>
          <a:ln w="0">
            <a:noFill/>
          </a:ln>
        </p:spPr>
        <p:txBody>
          <a:bodyPr anchor="t">
            <a:noAutofit/>
          </a:bodyPr>
          <a:lstStyle/>
          <a:p>
            <a:pPr>
              <a:lnSpc>
                <a:spcPct val="90000"/>
              </a:lnSpc>
              <a:spcBef>
                <a:spcPts val="1001"/>
              </a:spcBef>
              <a:tabLst>
                <a:tab pos="0" algn="l"/>
              </a:tabLst>
            </a:pPr>
            <a:r>
              <a:rPr lang="it-IT" spc="-1" dirty="0">
                <a:solidFill>
                  <a:srgbClr val="000000"/>
                </a:solidFill>
                <a:latin typeface="Calibri"/>
              </a:rPr>
              <a:t>E’ </a:t>
            </a:r>
            <a:r>
              <a:rPr lang="it-IT" b="1" spc="-1" dirty="0">
                <a:solidFill>
                  <a:srgbClr val="000000"/>
                </a:solidFill>
                <a:latin typeface="Calibri"/>
              </a:rPr>
              <a:t>obbligatorio </a:t>
            </a:r>
            <a:r>
              <a:rPr lang="it-IT" spc="-1" dirty="0">
                <a:solidFill>
                  <a:srgbClr val="000000"/>
                </a:solidFill>
                <a:latin typeface="Calibri"/>
              </a:rPr>
              <a:t>(e non facoltativo) selezionare </a:t>
            </a:r>
            <a:r>
              <a:rPr lang="it-IT" strike="noStrike" spc="-1" dirty="0">
                <a:solidFill>
                  <a:srgbClr val="000000"/>
                </a:solidFill>
                <a:latin typeface="Calibri"/>
              </a:rPr>
              <a:t>il pulsante sottostante il riquadro Osservazioni denominato </a:t>
            </a:r>
            <a:r>
              <a:rPr lang="it-IT" b="1" spc="-1" dirty="0">
                <a:solidFill>
                  <a:srgbClr val="000000"/>
                </a:solidFill>
                <a:latin typeface="Calibri"/>
              </a:rPr>
              <a:t>«Riporta numero e data fattura»</a:t>
            </a:r>
            <a:r>
              <a:rPr lang="it-IT" spc="-1" dirty="0">
                <a:solidFill>
                  <a:srgbClr val="000000"/>
                </a:solidFill>
                <a:latin typeface="Calibri"/>
              </a:rPr>
              <a:t>. In tal maniera, i dati della fattura (o delle fatture) inseriti nella sezione «Fatture di esportazione» compariranno in automatico nel riquadro 5.</a:t>
            </a:r>
          </a:p>
          <a:p>
            <a:pPr>
              <a:lnSpc>
                <a:spcPct val="90000"/>
              </a:lnSpc>
              <a:spcBef>
                <a:spcPts val="1001"/>
              </a:spcBef>
              <a:tabLst>
                <a:tab pos="0" algn="l"/>
              </a:tabLst>
            </a:pPr>
            <a:r>
              <a:rPr lang="it-IT" spc="-1" dirty="0">
                <a:solidFill>
                  <a:srgbClr val="000000"/>
                </a:solidFill>
                <a:latin typeface="Calibri"/>
              </a:rPr>
              <a:t>Per documentate esigenze commerciali, indicate nel riquadro «</a:t>
            </a:r>
            <a:r>
              <a:rPr lang="it-IT" spc="-1" dirty="0">
                <a:solidFill>
                  <a:srgbClr val="000000"/>
                </a:solidFill>
                <a:latin typeface="Calibri"/>
                <a:hlinkClick r:id="rId2" action="ppaction://hlinksldjump"/>
              </a:rPr>
              <a:t>Note per l’elaborazione</a:t>
            </a:r>
            <a:r>
              <a:rPr lang="it-IT" spc="-1" dirty="0">
                <a:solidFill>
                  <a:srgbClr val="000000"/>
                </a:solidFill>
                <a:latin typeface="Calibri"/>
              </a:rPr>
              <a:t>», è possibile omettere tale indicazione.</a:t>
            </a:r>
          </a:p>
          <a:p>
            <a:pPr>
              <a:lnSpc>
                <a:spcPct val="90000"/>
              </a:lnSpc>
              <a:spcBef>
                <a:spcPts val="1001"/>
              </a:spcBef>
              <a:buNone/>
              <a:tabLst>
                <a:tab pos="0" algn="l"/>
              </a:tabLst>
            </a:pPr>
            <a:r>
              <a:rPr lang="it-IT" spc="-1" dirty="0">
                <a:solidFill>
                  <a:srgbClr val="000000"/>
                </a:solidFill>
                <a:latin typeface="Calibri"/>
              </a:rPr>
              <a:t>Nella sezione possono trovare collocazione inoltre alcune informazioni utili alla spedizione, purché riscontrabili in fattura, come il numero dell’ordine del cliente, numero e data di emissione della lettera di credito (se richiesto dalla lettera di credito stessa), nonché eventuali ulteriori annotazioni richieste dal credito documentario.</a:t>
            </a:r>
          </a:p>
          <a:p>
            <a:pPr>
              <a:lnSpc>
                <a:spcPct val="90000"/>
              </a:lnSpc>
              <a:spcBef>
                <a:spcPts val="1001"/>
              </a:spcBef>
              <a:tabLst>
                <a:tab pos="0" algn="l"/>
              </a:tabLst>
            </a:pPr>
            <a:r>
              <a:rPr lang="it-IT" b="1" spc="-1" dirty="0">
                <a:solidFill>
                  <a:srgbClr val="000000"/>
                </a:solidFill>
                <a:latin typeface="Calibri"/>
              </a:rPr>
              <a:t>Attenzione</a:t>
            </a:r>
            <a:r>
              <a:rPr lang="it-IT" spc="-1" dirty="0">
                <a:solidFill>
                  <a:srgbClr val="000000"/>
                </a:solidFill>
                <a:latin typeface="Calibri"/>
              </a:rPr>
              <a:t>: la fattura con estensione .pdf.p7m </a:t>
            </a:r>
            <a:r>
              <a:rPr lang="it-IT" b="1" spc="-1" dirty="0">
                <a:solidFill>
                  <a:srgbClr val="000000"/>
                </a:solidFill>
                <a:latin typeface="Calibri"/>
              </a:rPr>
              <a:t>è sempre da allegare</a:t>
            </a:r>
            <a:r>
              <a:rPr lang="it-IT" spc="-1" dirty="0">
                <a:solidFill>
                  <a:srgbClr val="000000"/>
                </a:solidFill>
                <a:latin typeface="Calibri"/>
              </a:rPr>
              <a:t>. Se ne viene richiesta la modifica, andrà inserito il documento corretto.  </a:t>
            </a:r>
          </a:p>
          <a:p>
            <a:pPr>
              <a:lnSpc>
                <a:spcPct val="90000"/>
              </a:lnSpc>
              <a:spcBef>
                <a:spcPts val="1001"/>
              </a:spcBef>
              <a:buNone/>
              <a:tabLst>
                <a:tab pos="0" algn="l"/>
              </a:tabLst>
            </a:pPr>
            <a:endParaRPr lang="it-IT" sz="2800" b="0" strike="noStrike" spc="-1" dirty="0">
              <a:solidFill>
                <a:srgbClr val="000000"/>
              </a:solidFill>
              <a:latin typeface="Calibri"/>
            </a:endParaRPr>
          </a:p>
        </p:txBody>
      </p:sp>
      <p:sp>
        <p:nvSpPr>
          <p:cNvPr id="3" name="Segnaposto numero diapositiva 2"/>
          <p:cNvSpPr>
            <a:spLocks noGrp="1"/>
          </p:cNvSpPr>
          <p:nvPr>
            <p:ph type="sldNum" idx="12"/>
          </p:nvPr>
        </p:nvSpPr>
        <p:spPr/>
        <p:txBody>
          <a:bodyPr/>
          <a:lstStyle/>
          <a:p>
            <a:pPr algn="r">
              <a:lnSpc>
                <a:spcPct val="100000"/>
              </a:lnSpc>
              <a:buNone/>
            </a:pPr>
            <a:fld id="{3B70B6CB-6BF0-4D8F-BE73-8C1F43D33C85}" type="slidenum">
              <a:rPr lang="it-IT" sz="1200" b="0" strike="noStrike" spc="-1" smtClean="0">
                <a:solidFill>
                  <a:srgbClr val="8B8B8B"/>
                </a:solidFill>
                <a:latin typeface="Calibri"/>
              </a:rPr>
              <a:t>17</a:t>
            </a:fld>
            <a:endParaRPr lang="it-IT" sz="1200" b="0" strike="noStrike" spc="-1">
              <a:latin typeface="Times New Roman"/>
            </a:endParaRPr>
          </a:p>
        </p:txBody>
      </p:sp>
      <p:sp>
        <p:nvSpPr>
          <p:cNvPr id="2" name="Segnaposto data 1">
            <a:extLst>
              <a:ext uri="{FF2B5EF4-FFF2-40B4-BE49-F238E27FC236}">
                <a16:creationId xmlns:a16="http://schemas.microsoft.com/office/drawing/2014/main" id="{3C67D2D9-9BEA-E651-57FD-980EC07CE483}"/>
              </a:ext>
            </a:extLst>
          </p:cNvPr>
          <p:cNvSpPr>
            <a:spLocks noGrp="1"/>
          </p:cNvSpPr>
          <p:nvPr>
            <p:ph type="dt" idx="10"/>
          </p:nvPr>
        </p:nvSpPr>
        <p:spPr/>
        <p:txBody>
          <a:bodyPr/>
          <a:lstStyle/>
          <a:p>
            <a:pPr>
              <a:lnSpc>
                <a:spcPct val="100000"/>
              </a:lnSpc>
              <a:buNone/>
            </a:pPr>
            <a:fld id="{576C117E-8E0D-4226-8EDC-E35B9D68EF4E}" type="datetime1">
              <a:rPr lang="it-IT" sz="1200" b="0" strike="noStrike" spc="-1" smtClean="0">
                <a:latin typeface="Times New Roman"/>
              </a:rPr>
              <a:t>20/11/2025</a:t>
            </a:fld>
            <a:endParaRPr lang="it-IT" sz="1200" b="0" strike="noStrike" spc="-1">
              <a:latin typeface="Times New Roman"/>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8" name="PlaceHolder 1"/>
          <p:cNvSpPr>
            <a:spLocks noGrp="1"/>
          </p:cNvSpPr>
          <p:nvPr>
            <p:ph type="title"/>
          </p:nvPr>
        </p:nvSpPr>
        <p:spPr>
          <a:xfrm>
            <a:off x="838080" y="365040"/>
            <a:ext cx="10515240" cy="1325160"/>
          </a:xfrm>
          <a:prstGeom prst="rect">
            <a:avLst/>
          </a:prstGeom>
          <a:noFill/>
          <a:ln w="0">
            <a:noFill/>
          </a:ln>
        </p:spPr>
        <p:txBody>
          <a:bodyPr anchor="ctr">
            <a:noAutofit/>
          </a:bodyPr>
          <a:lstStyle/>
          <a:p>
            <a:pPr algn="ctr">
              <a:lnSpc>
                <a:spcPct val="90000"/>
              </a:lnSpc>
              <a:buNone/>
            </a:pPr>
            <a:r>
              <a:rPr lang="it-IT" sz="4400" b="1" strike="noStrike" spc="-1" dirty="0">
                <a:solidFill>
                  <a:srgbClr val="660033"/>
                </a:solidFill>
                <a:latin typeface="Calibri Light"/>
              </a:rPr>
              <a:t>Osservazioni (</a:t>
            </a:r>
            <a:r>
              <a:rPr lang="it-IT" sz="4400" b="1" strike="noStrike" spc="-1" dirty="0" err="1">
                <a:solidFill>
                  <a:srgbClr val="660033"/>
                </a:solidFill>
                <a:latin typeface="Calibri Light"/>
              </a:rPr>
              <a:t>riq</a:t>
            </a:r>
            <a:r>
              <a:rPr lang="it-IT" sz="4400" b="1" strike="noStrike" spc="-1" dirty="0">
                <a:solidFill>
                  <a:srgbClr val="660033"/>
                </a:solidFill>
                <a:latin typeface="Calibri Light"/>
              </a:rPr>
              <a:t>. 5)</a:t>
            </a:r>
            <a:br>
              <a:rPr lang="it-IT" sz="4400" b="1" strike="noStrike" spc="-1" dirty="0">
                <a:solidFill>
                  <a:srgbClr val="660033"/>
                </a:solidFill>
                <a:latin typeface="Calibri Light"/>
              </a:rPr>
            </a:br>
            <a:r>
              <a:rPr lang="it-IT" sz="4400" b="1" strike="noStrike" spc="-1" dirty="0">
                <a:solidFill>
                  <a:srgbClr val="660033"/>
                </a:solidFill>
                <a:latin typeface="Calibri Light"/>
              </a:rPr>
              <a:t>2) parte</a:t>
            </a:r>
            <a:endParaRPr lang="it-IT" sz="4400" b="0" strike="noStrike" spc="-1" dirty="0">
              <a:solidFill>
                <a:srgbClr val="000000"/>
              </a:solidFill>
              <a:latin typeface="Calibri"/>
            </a:endParaRPr>
          </a:p>
        </p:txBody>
      </p:sp>
      <p:sp>
        <p:nvSpPr>
          <p:cNvPr id="139" name="PlaceHolder 2"/>
          <p:cNvSpPr>
            <a:spLocks noGrp="1"/>
          </p:cNvSpPr>
          <p:nvPr>
            <p:ph/>
          </p:nvPr>
        </p:nvSpPr>
        <p:spPr>
          <a:xfrm>
            <a:off x="838080" y="1825560"/>
            <a:ext cx="10515240" cy="4530960"/>
          </a:xfrm>
          <a:prstGeom prst="rect">
            <a:avLst/>
          </a:prstGeom>
          <a:gradFill rotWithShape="0">
            <a:gsLst>
              <a:gs pos="100000">
                <a:srgbClr val="FBE5D6"/>
              </a:gs>
              <a:gs pos="100000">
                <a:srgbClr val="E0EBFA"/>
              </a:gs>
            </a:gsLst>
            <a:lin ang="16200000"/>
          </a:gradFill>
          <a:ln w="0">
            <a:noFill/>
          </a:ln>
        </p:spPr>
        <p:txBody>
          <a:bodyPr anchor="t">
            <a:noAutofit/>
          </a:bodyPr>
          <a:lstStyle/>
          <a:p>
            <a:pPr>
              <a:lnSpc>
                <a:spcPct val="90000"/>
              </a:lnSpc>
              <a:spcBef>
                <a:spcPts val="1001"/>
              </a:spcBef>
              <a:buNone/>
              <a:tabLst>
                <a:tab pos="0" algn="l"/>
              </a:tabLst>
            </a:pPr>
            <a:r>
              <a:rPr lang="it-IT" b="1" spc="-1" dirty="0">
                <a:solidFill>
                  <a:srgbClr val="000000"/>
                </a:solidFill>
                <a:latin typeface="Calibri"/>
              </a:rPr>
              <a:t>Nota </a:t>
            </a:r>
            <a:r>
              <a:rPr lang="it-IT" b="1" spc="-1" dirty="0">
                <a:solidFill>
                  <a:srgbClr val="000000"/>
                </a:solidFill>
                <a:latin typeface="Calibri" panose="020F0502020204030204" pitchFamily="34" charset="0"/>
                <a:cs typeface="Calibri" panose="020F0502020204030204" pitchFamily="34" charset="0"/>
              </a:rPr>
              <a:t>bene</a:t>
            </a:r>
            <a:r>
              <a:rPr lang="it-IT" b="1" spc="-1" dirty="0">
                <a:solidFill>
                  <a:schemeClr val="tx1"/>
                </a:solidFill>
                <a:latin typeface="Calibri" panose="020F0502020204030204" pitchFamily="34" charset="0"/>
                <a:cs typeface="Calibri" panose="020F0502020204030204" pitchFamily="34" charset="0"/>
              </a:rPr>
              <a:t>: </a:t>
            </a:r>
            <a:r>
              <a:rPr lang="it-IT" b="0" i="0" dirty="0">
                <a:solidFill>
                  <a:schemeClr val="tx1"/>
                </a:solidFill>
                <a:effectLst/>
                <a:latin typeface="Calibri" panose="020F0502020204030204" pitchFamily="34" charset="0"/>
                <a:cs typeface="Calibri" panose="020F0502020204030204" pitchFamily="34" charset="0"/>
              </a:rPr>
              <a:t>A partire dal 1° gennaio 2025,  Qatar, Arabia Saudita, Bahrein, Oman, Emirati Arabi Uniti e Kuwait hanno progressivamente implementato un sistema di codici del sistema armonizzato (HS) a 12 cifre. </a:t>
            </a:r>
            <a:r>
              <a:rPr lang="it-IT" b="0" i="0" dirty="0">
                <a:solidFill>
                  <a:srgbClr val="333333"/>
                </a:solidFill>
                <a:effectLst/>
                <a:latin typeface="Calibri" panose="020F0502020204030204" pitchFamily="34" charset="0"/>
                <a:cs typeface="Calibri" panose="020F0502020204030204" pitchFamily="34" charset="0"/>
              </a:rPr>
              <a:t>P</a:t>
            </a:r>
            <a:r>
              <a:rPr lang="it-IT" spc="-1" dirty="0">
                <a:solidFill>
                  <a:srgbClr val="000000"/>
                </a:solidFill>
                <a:latin typeface="Calibri" panose="020F0502020204030204" pitchFamily="34" charset="0"/>
                <a:cs typeface="Calibri" panose="020F0502020204030204" pitchFamily="34" charset="0"/>
              </a:rPr>
              <a:t>osto che nel </a:t>
            </a:r>
            <a:r>
              <a:rPr lang="it-IT" spc="-1" dirty="0" err="1">
                <a:solidFill>
                  <a:srgbClr val="000000"/>
                </a:solidFill>
                <a:latin typeface="Calibri" panose="020F0502020204030204" pitchFamily="34" charset="0"/>
                <a:cs typeface="Calibri" panose="020F0502020204030204" pitchFamily="34" charset="0"/>
              </a:rPr>
              <a:t>Riq</a:t>
            </a:r>
            <a:r>
              <a:rPr lang="it-IT" spc="-1" dirty="0">
                <a:solidFill>
                  <a:srgbClr val="000000"/>
                </a:solidFill>
                <a:latin typeface="Calibri" panose="020F0502020204030204" pitchFamily="34" charset="0"/>
                <a:cs typeface="Calibri" panose="020F0502020204030204" pitchFamily="34" charset="0"/>
              </a:rPr>
              <a:t>. 6 l'</a:t>
            </a:r>
            <a:r>
              <a:rPr lang="it-IT" spc="-1" dirty="0" err="1">
                <a:solidFill>
                  <a:srgbClr val="000000"/>
                </a:solidFill>
                <a:latin typeface="Calibri" panose="020F0502020204030204" pitchFamily="34" charset="0"/>
                <a:cs typeface="Calibri" panose="020F0502020204030204" pitchFamily="34" charset="0"/>
              </a:rPr>
              <a:t>hs</a:t>
            </a:r>
            <a:r>
              <a:rPr lang="it-IT" spc="-1" dirty="0">
                <a:solidFill>
                  <a:srgbClr val="000000"/>
                </a:solidFill>
                <a:latin typeface="Calibri" panose="020F0502020204030204" pitchFamily="34" charset="0"/>
                <a:cs typeface="Calibri" panose="020F0502020204030204" pitchFamily="34" charset="0"/>
              </a:rPr>
              <a:t> code non è un dato obbligatorio ma solo un utile ulteriore identificativo della merce, se presenti entrambi i codici in fattura, e sempre che sia richiesto dall'utente, andranno indicati nel </a:t>
            </a:r>
            <a:r>
              <a:rPr lang="it-IT" b="1" spc="-1" dirty="0" err="1">
                <a:solidFill>
                  <a:srgbClr val="000000"/>
                </a:solidFill>
                <a:latin typeface="Calibri" panose="020F0502020204030204" pitchFamily="34" charset="0"/>
                <a:cs typeface="Calibri" panose="020F0502020204030204" pitchFamily="34" charset="0"/>
              </a:rPr>
              <a:t>Riq</a:t>
            </a:r>
            <a:r>
              <a:rPr lang="it-IT" b="1" spc="-1" dirty="0">
                <a:solidFill>
                  <a:srgbClr val="000000"/>
                </a:solidFill>
                <a:latin typeface="Calibri" panose="020F0502020204030204" pitchFamily="34" charset="0"/>
                <a:cs typeface="Calibri" panose="020F0502020204030204" pitchFamily="34" charset="0"/>
              </a:rPr>
              <a:t>. 6 l'</a:t>
            </a:r>
            <a:r>
              <a:rPr lang="it-IT" b="1" spc="-1" dirty="0" err="1">
                <a:solidFill>
                  <a:srgbClr val="000000"/>
                </a:solidFill>
                <a:latin typeface="Calibri" panose="020F0502020204030204" pitchFamily="34" charset="0"/>
                <a:cs typeface="Calibri" panose="020F0502020204030204" pitchFamily="34" charset="0"/>
              </a:rPr>
              <a:t>hs</a:t>
            </a:r>
            <a:r>
              <a:rPr lang="it-IT" b="1" spc="-1" dirty="0">
                <a:solidFill>
                  <a:srgbClr val="000000"/>
                </a:solidFill>
                <a:latin typeface="Calibri" panose="020F0502020204030204" pitchFamily="34" charset="0"/>
                <a:cs typeface="Calibri" panose="020F0502020204030204" pitchFamily="34" charset="0"/>
              </a:rPr>
              <a:t> code fino a 10 cifre e nel </a:t>
            </a:r>
            <a:r>
              <a:rPr lang="it-IT" b="1" spc="-1" dirty="0" err="1">
                <a:solidFill>
                  <a:srgbClr val="000000"/>
                </a:solidFill>
                <a:latin typeface="Calibri" panose="020F0502020204030204" pitchFamily="34" charset="0"/>
                <a:cs typeface="Calibri" panose="020F0502020204030204" pitchFamily="34" charset="0"/>
              </a:rPr>
              <a:t>Riq</a:t>
            </a:r>
            <a:r>
              <a:rPr lang="it-IT" b="1" spc="-1" dirty="0">
                <a:solidFill>
                  <a:srgbClr val="000000"/>
                </a:solidFill>
                <a:latin typeface="Calibri" panose="020F0502020204030204" pitchFamily="34" charset="0"/>
                <a:cs typeface="Calibri" panose="020F0502020204030204" pitchFamily="34" charset="0"/>
              </a:rPr>
              <a:t>. 5 quello a 12 cifre.  </a:t>
            </a:r>
            <a:endParaRPr lang="it-IT" b="1" strike="noStrike" spc="-1" dirty="0">
              <a:solidFill>
                <a:srgbClr val="000000"/>
              </a:solidFill>
              <a:latin typeface="Calibri" panose="020F0502020204030204" pitchFamily="34" charset="0"/>
              <a:cs typeface="Calibri" panose="020F0502020204030204" pitchFamily="34" charset="0"/>
            </a:endParaRPr>
          </a:p>
          <a:p>
            <a:pPr>
              <a:lnSpc>
                <a:spcPct val="90000"/>
              </a:lnSpc>
              <a:spcBef>
                <a:spcPts val="1001"/>
              </a:spcBef>
              <a:buNone/>
              <a:tabLst>
                <a:tab pos="0" algn="l"/>
              </a:tabLst>
            </a:pPr>
            <a:r>
              <a:rPr lang="it-IT" dirty="0">
                <a:solidFill>
                  <a:schemeClr val="tx1"/>
                </a:solidFill>
                <a:latin typeface="Calibri" panose="020F0502020204030204" pitchFamily="34" charset="0"/>
                <a:cs typeface="Calibri" panose="020F0502020204030204" pitchFamily="34" charset="0"/>
              </a:rPr>
              <a:t>Inoltre si fa presente che la dogana egiziana richiede l’indicazione del c.d. codice ACID, (</a:t>
            </a:r>
            <a:r>
              <a:rPr lang="it-IT" b="0" i="0" dirty="0">
                <a:solidFill>
                  <a:srgbClr val="001D35"/>
                </a:solidFill>
                <a:effectLst/>
                <a:latin typeface="Google Sans"/>
                <a:hlinkClick r:id="rId2"/>
              </a:rPr>
              <a:t>Advance Cargo Information </a:t>
            </a:r>
            <a:r>
              <a:rPr lang="it-IT" b="0" i="0" dirty="0" err="1">
                <a:solidFill>
                  <a:srgbClr val="001D35"/>
                </a:solidFill>
                <a:effectLst/>
                <a:latin typeface="Google Sans"/>
                <a:hlinkClick r:id="rId2"/>
              </a:rPr>
              <a:t>Declaration</a:t>
            </a:r>
            <a:r>
              <a:rPr lang="it-IT" b="0" i="0" dirty="0">
                <a:solidFill>
                  <a:srgbClr val="001D35"/>
                </a:solidFill>
                <a:effectLst/>
                <a:latin typeface="Google Sans"/>
              </a:rPr>
              <a:t>) che è un codice a 19 cifre che identifica una spedizione </a:t>
            </a:r>
            <a:r>
              <a:rPr lang="it-IT" b="1" i="0" dirty="0">
                <a:solidFill>
                  <a:srgbClr val="001D35"/>
                </a:solidFill>
                <a:effectLst/>
                <a:latin typeface="Google Sans"/>
              </a:rPr>
              <a:t>in Egitto</a:t>
            </a:r>
            <a:r>
              <a:rPr lang="it-IT" b="0" i="0" dirty="0">
                <a:solidFill>
                  <a:srgbClr val="001D35"/>
                </a:solidFill>
                <a:effectLst/>
                <a:latin typeface="Google Sans"/>
              </a:rPr>
              <a:t>.</a:t>
            </a:r>
          </a:p>
          <a:p>
            <a:pPr>
              <a:lnSpc>
                <a:spcPct val="90000"/>
              </a:lnSpc>
              <a:spcBef>
                <a:spcPts val="1001"/>
              </a:spcBef>
              <a:buNone/>
              <a:tabLst>
                <a:tab pos="0" algn="l"/>
              </a:tabLst>
            </a:pPr>
            <a:r>
              <a:rPr lang="it-IT">
                <a:solidFill>
                  <a:srgbClr val="001D35"/>
                </a:solidFill>
                <a:latin typeface="Google Sans"/>
                <a:cs typeface="Calibri" panose="020F0502020204030204" pitchFamily="34" charset="0"/>
              </a:rPr>
              <a:t>Riportare </a:t>
            </a:r>
            <a:r>
              <a:rPr lang="it-IT" dirty="0">
                <a:solidFill>
                  <a:srgbClr val="001D35"/>
                </a:solidFill>
                <a:latin typeface="Google Sans"/>
                <a:cs typeface="Calibri" panose="020F0502020204030204" pitchFamily="34" charset="0"/>
              </a:rPr>
              <a:t>tale codice sia sulla fattura che nella sezione «Osservazioni» del </a:t>
            </a:r>
            <a:r>
              <a:rPr lang="it-IT" dirty="0">
                <a:solidFill>
                  <a:schemeClr val="tx1"/>
                </a:solidFill>
                <a:latin typeface="Calibri" panose="020F0502020204030204" pitchFamily="34" charset="0"/>
                <a:cs typeface="Calibri" panose="020F0502020204030204" pitchFamily="34" charset="0"/>
              </a:rPr>
              <a:t>Certificato d’Origine.</a:t>
            </a:r>
          </a:p>
        </p:txBody>
      </p:sp>
      <p:sp>
        <p:nvSpPr>
          <p:cNvPr id="3" name="Segnaposto numero diapositiva 2"/>
          <p:cNvSpPr>
            <a:spLocks noGrp="1"/>
          </p:cNvSpPr>
          <p:nvPr>
            <p:ph type="sldNum" idx="12"/>
          </p:nvPr>
        </p:nvSpPr>
        <p:spPr/>
        <p:txBody>
          <a:bodyPr/>
          <a:lstStyle/>
          <a:p>
            <a:pPr algn="r">
              <a:lnSpc>
                <a:spcPct val="100000"/>
              </a:lnSpc>
              <a:buNone/>
            </a:pPr>
            <a:fld id="{3B70B6CB-6BF0-4D8F-BE73-8C1F43D33C85}" type="slidenum">
              <a:rPr lang="it-IT" sz="1200" b="0" strike="noStrike" spc="-1" smtClean="0">
                <a:solidFill>
                  <a:srgbClr val="8B8B8B"/>
                </a:solidFill>
                <a:latin typeface="Calibri"/>
              </a:rPr>
              <a:t>18</a:t>
            </a:fld>
            <a:endParaRPr lang="it-IT" sz="1200" b="0" strike="noStrike" spc="-1">
              <a:latin typeface="Times New Roman"/>
            </a:endParaRPr>
          </a:p>
        </p:txBody>
      </p:sp>
      <p:sp>
        <p:nvSpPr>
          <p:cNvPr id="2" name="Segnaposto data 1">
            <a:extLst>
              <a:ext uri="{FF2B5EF4-FFF2-40B4-BE49-F238E27FC236}">
                <a16:creationId xmlns:a16="http://schemas.microsoft.com/office/drawing/2014/main" id="{3C67D2D9-9BEA-E651-57FD-980EC07CE483}"/>
              </a:ext>
            </a:extLst>
          </p:cNvPr>
          <p:cNvSpPr>
            <a:spLocks noGrp="1"/>
          </p:cNvSpPr>
          <p:nvPr>
            <p:ph type="dt" idx="10"/>
          </p:nvPr>
        </p:nvSpPr>
        <p:spPr/>
        <p:txBody>
          <a:bodyPr/>
          <a:lstStyle/>
          <a:p>
            <a:pPr>
              <a:lnSpc>
                <a:spcPct val="100000"/>
              </a:lnSpc>
              <a:buNone/>
            </a:pPr>
            <a:fld id="{576C117E-8E0D-4226-8EDC-E35B9D68EF4E}" type="datetime1">
              <a:rPr lang="it-IT" sz="1200" b="0" strike="noStrike" spc="-1" smtClean="0">
                <a:latin typeface="Times New Roman"/>
              </a:rPr>
              <a:t>20/11/2025</a:t>
            </a:fld>
            <a:endParaRPr lang="it-IT" sz="1200" b="0" strike="noStrike" spc="-1">
              <a:latin typeface="Times New Roman"/>
            </a:endParaRPr>
          </a:p>
        </p:txBody>
      </p:sp>
    </p:spTree>
    <p:extLst>
      <p:ext uri="{BB962C8B-B14F-4D97-AF65-F5344CB8AC3E}">
        <p14:creationId xmlns:p14="http://schemas.microsoft.com/office/powerpoint/2010/main" val="223142258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 name="PlaceHolder 1"/>
          <p:cNvSpPr>
            <a:spLocks noGrp="1"/>
          </p:cNvSpPr>
          <p:nvPr>
            <p:ph type="title"/>
          </p:nvPr>
        </p:nvSpPr>
        <p:spPr>
          <a:xfrm>
            <a:off x="838080" y="365040"/>
            <a:ext cx="10515240" cy="1325160"/>
          </a:xfrm>
          <a:prstGeom prst="rect">
            <a:avLst/>
          </a:prstGeom>
          <a:noFill/>
          <a:ln w="0">
            <a:noFill/>
          </a:ln>
        </p:spPr>
        <p:txBody>
          <a:bodyPr anchor="ctr">
            <a:noAutofit/>
          </a:bodyPr>
          <a:lstStyle/>
          <a:p>
            <a:pPr algn="ctr">
              <a:lnSpc>
                <a:spcPct val="90000"/>
              </a:lnSpc>
              <a:buNone/>
            </a:pPr>
            <a:br>
              <a:rPr lang="it-IT" sz="4400" b="1" strike="noStrike" spc="-1" dirty="0">
                <a:solidFill>
                  <a:srgbClr val="660033"/>
                </a:solidFill>
                <a:latin typeface="Calibri Light"/>
              </a:rPr>
            </a:br>
            <a:r>
              <a:rPr lang="it-IT" sz="4400" b="1" strike="noStrike" spc="-1" dirty="0">
                <a:solidFill>
                  <a:srgbClr val="660033"/>
                </a:solidFill>
                <a:latin typeface="Calibri Light"/>
              </a:rPr>
              <a:t>Allegati </a:t>
            </a:r>
            <a:endParaRPr lang="it-IT" sz="4400" b="0" strike="noStrike" spc="-1" dirty="0">
              <a:solidFill>
                <a:srgbClr val="000000"/>
              </a:solidFill>
              <a:latin typeface="Calibri"/>
            </a:endParaRPr>
          </a:p>
        </p:txBody>
      </p:sp>
      <p:sp>
        <p:nvSpPr>
          <p:cNvPr id="147" name="PlaceHolder 2"/>
          <p:cNvSpPr>
            <a:spLocks noGrp="1"/>
          </p:cNvSpPr>
          <p:nvPr>
            <p:ph/>
          </p:nvPr>
        </p:nvSpPr>
        <p:spPr>
          <a:xfrm>
            <a:off x="838080" y="1748008"/>
            <a:ext cx="10515240" cy="4608512"/>
          </a:xfrm>
          <a:prstGeom prst="rect">
            <a:avLst/>
          </a:prstGeom>
          <a:gradFill rotWithShape="0">
            <a:gsLst>
              <a:gs pos="100000">
                <a:srgbClr val="FBE5D6"/>
              </a:gs>
              <a:gs pos="100000">
                <a:srgbClr val="E0EBFA"/>
              </a:gs>
            </a:gsLst>
            <a:lin ang="16200000"/>
          </a:gradFill>
          <a:ln w="0">
            <a:noFill/>
          </a:ln>
        </p:spPr>
        <p:txBody>
          <a:bodyPr anchor="t">
            <a:normAutofit fontScale="66500" lnSpcReduction="20000"/>
          </a:bodyPr>
          <a:lstStyle/>
          <a:p>
            <a:pPr>
              <a:lnSpc>
                <a:spcPct val="90000"/>
              </a:lnSpc>
              <a:spcBef>
                <a:spcPts val="1001"/>
              </a:spcBef>
              <a:buNone/>
              <a:tabLst>
                <a:tab pos="0" algn="l"/>
              </a:tabLst>
            </a:pPr>
            <a:r>
              <a:rPr lang="it-IT" sz="2800" b="0" i="0" dirty="0">
                <a:solidFill>
                  <a:srgbClr val="19191A"/>
                </a:solidFill>
                <a:effectLst/>
                <a:latin typeface="Calibri" panose="020F0502020204030204" pitchFamily="34" charset="0"/>
                <a:ea typeface="Calibri" panose="020F0502020204030204" pitchFamily="34" charset="0"/>
                <a:cs typeface="Calibri" panose="020F0502020204030204" pitchFamily="34" charset="0"/>
              </a:rPr>
              <a:t>In questa sezione sono visualizzati tutti gli allegati inseriti nelle sezioni precedenti (Nota: </a:t>
            </a:r>
            <a:r>
              <a:rPr lang="it-IT" sz="2800" b="1" i="0" dirty="0">
                <a:solidFill>
                  <a:srgbClr val="19191A"/>
                </a:solidFill>
                <a:effectLst/>
                <a:latin typeface="Calibri" panose="020F0502020204030204" pitchFamily="34" charset="0"/>
                <a:ea typeface="Calibri" panose="020F0502020204030204" pitchFamily="34" charset="0"/>
                <a:cs typeface="Calibri" panose="020F0502020204030204" pitchFamily="34" charset="0"/>
              </a:rPr>
              <a:t>eventuali modifiche/eliminazioni andranno effettuati direttamente nella sezione in cui sono stati inseriti originariamente i documenti</a:t>
            </a:r>
            <a:r>
              <a:rPr lang="it-IT" sz="2800" b="0" i="0" dirty="0">
                <a:solidFill>
                  <a:srgbClr val="19191A"/>
                </a:solidFill>
                <a:effectLst/>
                <a:latin typeface="Calibri" panose="020F0502020204030204" pitchFamily="34" charset="0"/>
                <a:ea typeface="Calibri" panose="020F0502020204030204" pitchFamily="34" charset="0"/>
                <a:cs typeface="Calibri" panose="020F0502020204030204" pitchFamily="34" charset="0"/>
              </a:rPr>
              <a:t>).</a:t>
            </a:r>
          </a:p>
          <a:p>
            <a:pPr>
              <a:lnSpc>
                <a:spcPct val="90000"/>
              </a:lnSpc>
              <a:spcBef>
                <a:spcPts val="1001"/>
              </a:spcBef>
              <a:buNone/>
              <a:tabLst>
                <a:tab pos="0" algn="l"/>
              </a:tabLst>
            </a:pPr>
            <a:r>
              <a:rPr lang="it-IT" sz="2800" dirty="0">
                <a:latin typeface="Calibri" panose="020F0502020204030204" pitchFamily="34" charset="0"/>
                <a:ea typeface="Calibri" panose="020F0502020204030204" pitchFamily="34" charset="0"/>
                <a:cs typeface="Calibri" panose="020F0502020204030204" pitchFamily="34" charset="0"/>
              </a:rPr>
              <a:t>Selezionando il menù a tendina in corrispondenza della fattura, è possibile inserire la richiesta di apposizione sulla stessa di visti, cliccando su «Modifica richieste di certificazioni» e specificando la tipologia dei visti richiesti (poteri di firma, deposito, attestati di libera vendita, legalizzazione) e le relative quantità.</a:t>
            </a:r>
          </a:p>
          <a:p>
            <a:pPr>
              <a:lnSpc>
                <a:spcPct val="90000"/>
              </a:lnSpc>
              <a:spcBef>
                <a:spcPts val="1001"/>
              </a:spcBef>
              <a:buNone/>
              <a:tabLst>
                <a:tab pos="0" algn="l"/>
              </a:tabLst>
            </a:pPr>
            <a:endParaRPr lang="it-IT" sz="2800" dirty="0">
              <a:latin typeface="Calibri" panose="020F0502020204030204" pitchFamily="34" charset="0"/>
              <a:ea typeface="Calibri" panose="020F0502020204030204" pitchFamily="34" charset="0"/>
              <a:cs typeface="Calibri" panose="020F0502020204030204" pitchFamily="34" charset="0"/>
            </a:endParaRPr>
          </a:p>
          <a:p>
            <a:pPr>
              <a:lnSpc>
                <a:spcPct val="90000"/>
              </a:lnSpc>
              <a:spcBef>
                <a:spcPts val="1001"/>
              </a:spcBef>
              <a:buNone/>
              <a:tabLst>
                <a:tab pos="0" algn="l"/>
              </a:tabLst>
            </a:pPr>
            <a:endParaRPr lang="it-IT" sz="2800" dirty="0">
              <a:latin typeface="Calibri" panose="020F0502020204030204" pitchFamily="34" charset="0"/>
              <a:ea typeface="Calibri" panose="020F0502020204030204" pitchFamily="34" charset="0"/>
              <a:cs typeface="Calibri" panose="020F0502020204030204" pitchFamily="34" charset="0"/>
            </a:endParaRPr>
          </a:p>
          <a:p>
            <a:pPr>
              <a:lnSpc>
                <a:spcPct val="90000"/>
              </a:lnSpc>
              <a:spcBef>
                <a:spcPts val="1001"/>
              </a:spcBef>
              <a:buNone/>
              <a:tabLst>
                <a:tab pos="0" algn="l"/>
              </a:tabLst>
            </a:pPr>
            <a:br>
              <a:rPr lang="it-IT" sz="2800" dirty="0">
                <a:latin typeface="Calibri" panose="020F0502020204030204" pitchFamily="34" charset="0"/>
                <a:ea typeface="Calibri" panose="020F0502020204030204" pitchFamily="34" charset="0"/>
                <a:cs typeface="Calibri" panose="020F0502020204030204" pitchFamily="34" charset="0"/>
              </a:rPr>
            </a:br>
            <a:br>
              <a:rPr lang="it-IT" sz="2800" dirty="0">
                <a:latin typeface="Calibri" panose="020F0502020204030204" pitchFamily="34" charset="0"/>
                <a:ea typeface="Calibri" panose="020F0502020204030204" pitchFamily="34" charset="0"/>
                <a:cs typeface="Calibri" panose="020F0502020204030204" pitchFamily="34" charset="0"/>
              </a:rPr>
            </a:br>
            <a:r>
              <a:rPr lang="it-IT" sz="2800" b="0" i="0" dirty="0">
                <a:solidFill>
                  <a:srgbClr val="19191A"/>
                </a:solidFill>
                <a:effectLst/>
                <a:latin typeface="Calibri" panose="020F0502020204030204" pitchFamily="34" charset="0"/>
                <a:ea typeface="Calibri" panose="020F0502020204030204" pitchFamily="34" charset="0"/>
                <a:cs typeface="Calibri" panose="020F0502020204030204" pitchFamily="34" charset="0"/>
              </a:rPr>
              <a:t>È possibile aggiungere ulteriori documenti tramite il pulsante “Aggiungi allegato”. Solo sugli allegati aggiunti tramite questa operazione è possibile effettuare modifiche o eliminazione degli stessi.</a:t>
            </a:r>
            <a:br>
              <a:rPr lang="it-IT" sz="2800" dirty="0">
                <a:latin typeface="Calibri" panose="020F0502020204030204" pitchFamily="34" charset="0"/>
                <a:ea typeface="Calibri" panose="020F0502020204030204" pitchFamily="34" charset="0"/>
                <a:cs typeface="Calibri" panose="020F0502020204030204" pitchFamily="34" charset="0"/>
              </a:rPr>
            </a:br>
            <a:br>
              <a:rPr lang="it-IT" sz="2800" dirty="0">
                <a:latin typeface="Calibri" panose="020F0502020204030204" pitchFamily="34" charset="0"/>
                <a:ea typeface="Calibri" panose="020F0502020204030204" pitchFamily="34" charset="0"/>
                <a:cs typeface="Calibri" panose="020F0502020204030204" pitchFamily="34" charset="0"/>
              </a:rPr>
            </a:br>
            <a:br>
              <a:rPr lang="it-IT" sz="2800" dirty="0">
                <a:latin typeface="Calibri" panose="020F0502020204030204" pitchFamily="34" charset="0"/>
                <a:ea typeface="Calibri" panose="020F0502020204030204" pitchFamily="34" charset="0"/>
                <a:cs typeface="Calibri" panose="020F0502020204030204" pitchFamily="34" charset="0"/>
              </a:rPr>
            </a:br>
            <a:r>
              <a:rPr lang="it-IT" sz="2800" b="0" i="0" dirty="0">
                <a:solidFill>
                  <a:srgbClr val="19191A"/>
                </a:solidFill>
                <a:effectLst/>
                <a:latin typeface="Calibri" panose="020F0502020204030204" pitchFamily="34" charset="0"/>
                <a:ea typeface="Calibri" panose="020F0502020204030204" pitchFamily="34" charset="0"/>
                <a:cs typeface="Calibri" panose="020F0502020204030204" pitchFamily="34" charset="0"/>
              </a:rPr>
              <a:t>Il documento su cui si richiede una certificazione deve essere firmato digitalmente prima del caricamento in piattaforma.</a:t>
            </a:r>
          </a:p>
        </p:txBody>
      </p:sp>
      <p:sp>
        <p:nvSpPr>
          <p:cNvPr id="3" name="Segnaposto numero diapositiva 2"/>
          <p:cNvSpPr>
            <a:spLocks noGrp="1"/>
          </p:cNvSpPr>
          <p:nvPr>
            <p:ph type="sldNum" idx="12"/>
          </p:nvPr>
        </p:nvSpPr>
        <p:spPr/>
        <p:txBody>
          <a:bodyPr/>
          <a:lstStyle/>
          <a:p>
            <a:pPr algn="r">
              <a:lnSpc>
                <a:spcPct val="100000"/>
              </a:lnSpc>
              <a:buNone/>
            </a:pPr>
            <a:fld id="{3B70B6CB-6BF0-4D8F-BE73-8C1F43D33C85}" type="slidenum">
              <a:rPr lang="it-IT" sz="1200" b="0" strike="noStrike" spc="-1" smtClean="0">
                <a:solidFill>
                  <a:srgbClr val="8B8B8B"/>
                </a:solidFill>
                <a:latin typeface="Calibri"/>
              </a:rPr>
              <a:t>19</a:t>
            </a:fld>
            <a:endParaRPr lang="it-IT" sz="1200" b="0" strike="noStrike" spc="-1">
              <a:latin typeface="Times New Roman"/>
            </a:endParaRPr>
          </a:p>
        </p:txBody>
      </p:sp>
      <p:sp>
        <p:nvSpPr>
          <p:cNvPr id="2" name="Segnaposto data 1">
            <a:extLst>
              <a:ext uri="{FF2B5EF4-FFF2-40B4-BE49-F238E27FC236}">
                <a16:creationId xmlns:a16="http://schemas.microsoft.com/office/drawing/2014/main" id="{DE80A641-358A-18D1-4C94-A21D3C83D0B4}"/>
              </a:ext>
            </a:extLst>
          </p:cNvPr>
          <p:cNvSpPr>
            <a:spLocks noGrp="1"/>
          </p:cNvSpPr>
          <p:nvPr>
            <p:ph type="dt" idx="10"/>
          </p:nvPr>
        </p:nvSpPr>
        <p:spPr/>
        <p:txBody>
          <a:bodyPr/>
          <a:lstStyle/>
          <a:p>
            <a:pPr>
              <a:lnSpc>
                <a:spcPct val="100000"/>
              </a:lnSpc>
              <a:buNone/>
            </a:pPr>
            <a:fld id="{60F316AA-8B57-42CB-A466-90F136BAF7CC}" type="datetime1">
              <a:rPr lang="it-IT" sz="1200" b="0" strike="noStrike" spc="-1" smtClean="0">
                <a:latin typeface="Times New Roman"/>
              </a:rPr>
              <a:t>20/11/2025</a:t>
            </a:fld>
            <a:endParaRPr lang="it-IT" sz="1200" b="0" strike="noStrike" spc="-1">
              <a:latin typeface="Times New Roman"/>
            </a:endParaRPr>
          </a:p>
        </p:txBody>
      </p:sp>
      <p:graphicFrame>
        <p:nvGraphicFramePr>
          <p:cNvPr id="5" name="Tabella 4">
            <a:extLst>
              <a:ext uri="{FF2B5EF4-FFF2-40B4-BE49-F238E27FC236}">
                <a16:creationId xmlns:a16="http://schemas.microsoft.com/office/drawing/2014/main" id="{EDD14CE8-2045-17BA-8FCF-3D41AF69C696}"/>
              </a:ext>
            </a:extLst>
          </p:cNvPr>
          <p:cNvGraphicFramePr>
            <a:graphicFrameLocks noGrp="1"/>
          </p:cNvGraphicFramePr>
          <p:nvPr>
            <p:extLst>
              <p:ext uri="{D42A27DB-BD31-4B8C-83A1-F6EECF244321}">
                <p14:modId xmlns:p14="http://schemas.microsoft.com/office/powerpoint/2010/main" val="4272440082"/>
              </p:ext>
            </p:extLst>
          </p:nvPr>
        </p:nvGraphicFramePr>
        <p:xfrm>
          <a:off x="983432" y="3573016"/>
          <a:ext cx="9995536" cy="640080"/>
        </p:xfrm>
        <a:graphic>
          <a:graphicData uri="http://schemas.openxmlformats.org/drawingml/2006/table">
            <a:tbl>
              <a:tblPr/>
              <a:tblGrid>
                <a:gridCol w="2498884">
                  <a:extLst>
                    <a:ext uri="{9D8B030D-6E8A-4147-A177-3AD203B41FA5}">
                      <a16:colId xmlns:a16="http://schemas.microsoft.com/office/drawing/2014/main" val="390110647"/>
                    </a:ext>
                  </a:extLst>
                </a:gridCol>
                <a:gridCol w="2498884">
                  <a:extLst>
                    <a:ext uri="{9D8B030D-6E8A-4147-A177-3AD203B41FA5}">
                      <a16:colId xmlns:a16="http://schemas.microsoft.com/office/drawing/2014/main" val="621860735"/>
                    </a:ext>
                  </a:extLst>
                </a:gridCol>
                <a:gridCol w="2498884">
                  <a:extLst>
                    <a:ext uri="{9D8B030D-6E8A-4147-A177-3AD203B41FA5}">
                      <a16:colId xmlns:a16="http://schemas.microsoft.com/office/drawing/2014/main" val="2879424765"/>
                    </a:ext>
                  </a:extLst>
                </a:gridCol>
                <a:gridCol w="2498884">
                  <a:extLst>
                    <a:ext uri="{9D8B030D-6E8A-4147-A177-3AD203B41FA5}">
                      <a16:colId xmlns:a16="http://schemas.microsoft.com/office/drawing/2014/main" val="2242337072"/>
                    </a:ext>
                  </a:extLst>
                </a:gridCol>
              </a:tblGrid>
              <a:tr h="395818">
                <a:tc>
                  <a:txBody>
                    <a:bodyPr/>
                    <a:lstStyle/>
                    <a:p>
                      <a:pPr algn="l" fontAlgn="b"/>
                      <a:r>
                        <a:rPr lang="it-IT" cap="all">
                          <a:solidFill>
                            <a:srgbClr val="4C4C4D"/>
                          </a:solidFill>
                          <a:effectLst/>
                        </a:rPr>
                        <a:t>Visto poteri firma fattura (3€)</a:t>
                      </a:r>
                    </a:p>
                  </a:txBody>
                  <a:tcPr anchor="b">
                    <a:lnL>
                      <a:noFill/>
                    </a:lnL>
                    <a:lnR>
                      <a:noFill/>
                    </a:lnR>
                    <a:lnT>
                      <a:noFill/>
                    </a:lnT>
                    <a:lnB w="15240" cap="flat" cmpd="sng" algn="ctr">
                      <a:solidFill>
                        <a:srgbClr val="D6DCE3"/>
                      </a:solidFill>
                      <a:prstDash val="solid"/>
                      <a:round/>
                      <a:headEnd type="none" w="med" len="med"/>
                      <a:tailEnd type="none" w="med" len="med"/>
                    </a:lnB>
                    <a:solidFill>
                      <a:srgbClr val="CACACC"/>
                    </a:solidFill>
                  </a:tcPr>
                </a:tc>
                <a:tc>
                  <a:txBody>
                    <a:bodyPr/>
                    <a:lstStyle/>
                    <a:p>
                      <a:pPr algn="l" fontAlgn="b"/>
                      <a:r>
                        <a:rPr lang="it-IT" cap="all" dirty="0">
                          <a:solidFill>
                            <a:srgbClr val="4C4C4D"/>
                          </a:solidFill>
                          <a:effectLst/>
                        </a:rPr>
                        <a:t>Visto deposito (3€)</a:t>
                      </a:r>
                    </a:p>
                  </a:txBody>
                  <a:tcPr anchor="b">
                    <a:lnL>
                      <a:noFill/>
                    </a:lnL>
                    <a:lnR>
                      <a:noFill/>
                    </a:lnR>
                    <a:lnT>
                      <a:noFill/>
                    </a:lnT>
                    <a:lnB w="15240" cap="flat" cmpd="sng" algn="ctr">
                      <a:solidFill>
                        <a:srgbClr val="D6DCE3"/>
                      </a:solidFill>
                      <a:prstDash val="solid"/>
                      <a:round/>
                      <a:headEnd type="none" w="med" len="med"/>
                      <a:tailEnd type="none" w="med" len="med"/>
                    </a:lnB>
                    <a:solidFill>
                      <a:srgbClr val="CACACC"/>
                    </a:solidFill>
                  </a:tcPr>
                </a:tc>
                <a:tc>
                  <a:txBody>
                    <a:bodyPr/>
                    <a:lstStyle/>
                    <a:p>
                      <a:pPr algn="l" fontAlgn="b"/>
                      <a:r>
                        <a:rPr lang="it-IT" cap="all" dirty="0">
                          <a:solidFill>
                            <a:srgbClr val="4C4C4D"/>
                          </a:solidFill>
                          <a:effectLst/>
                        </a:rPr>
                        <a:t>Attestati libera vendita (3€)</a:t>
                      </a:r>
                    </a:p>
                  </a:txBody>
                  <a:tcPr anchor="b">
                    <a:lnL>
                      <a:noFill/>
                    </a:lnL>
                    <a:lnR>
                      <a:noFill/>
                    </a:lnR>
                    <a:lnT>
                      <a:noFill/>
                    </a:lnT>
                    <a:lnB w="15240" cap="flat" cmpd="sng" algn="ctr">
                      <a:solidFill>
                        <a:srgbClr val="D6DCE3"/>
                      </a:solidFill>
                      <a:prstDash val="solid"/>
                      <a:round/>
                      <a:headEnd type="none" w="med" len="med"/>
                      <a:tailEnd type="none" w="med" len="med"/>
                    </a:lnB>
                    <a:solidFill>
                      <a:srgbClr val="CACACC"/>
                    </a:solidFill>
                  </a:tcPr>
                </a:tc>
                <a:tc>
                  <a:txBody>
                    <a:bodyPr/>
                    <a:lstStyle/>
                    <a:p>
                      <a:pPr algn="l" fontAlgn="b"/>
                      <a:r>
                        <a:rPr lang="it-IT" cap="all" dirty="0">
                          <a:solidFill>
                            <a:srgbClr val="4C4C4D"/>
                          </a:solidFill>
                          <a:effectLst/>
                        </a:rPr>
                        <a:t>Legalizzazione (ex-</a:t>
                      </a:r>
                      <a:r>
                        <a:rPr lang="it-IT" cap="all" dirty="0" err="1">
                          <a:solidFill>
                            <a:srgbClr val="4C4C4D"/>
                          </a:solidFill>
                          <a:effectLst/>
                        </a:rPr>
                        <a:t>Upica</a:t>
                      </a:r>
                      <a:r>
                        <a:rPr lang="it-IT" cap="all" dirty="0">
                          <a:solidFill>
                            <a:srgbClr val="4C4C4D"/>
                          </a:solidFill>
                          <a:effectLst/>
                        </a:rPr>
                        <a:t>) (3€)</a:t>
                      </a:r>
                    </a:p>
                  </a:txBody>
                  <a:tcPr anchor="b">
                    <a:lnL>
                      <a:noFill/>
                    </a:lnL>
                    <a:lnR>
                      <a:noFill/>
                    </a:lnR>
                    <a:lnT>
                      <a:noFill/>
                    </a:lnT>
                    <a:lnB w="15240" cap="flat" cmpd="sng" algn="ctr">
                      <a:solidFill>
                        <a:srgbClr val="D6DCE3"/>
                      </a:solidFill>
                      <a:prstDash val="solid"/>
                      <a:round/>
                      <a:headEnd type="none" w="med" len="med"/>
                      <a:tailEnd type="none" w="med" len="med"/>
                    </a:lnB>
                    <a:solidFill>
                      <a:srgbClr val="CACACC"/>
                    </a:solidFill>
                  </a:tcPr>
                </a:tc>
                <a:extLst>
                  <a:ext uri="{0D108BD9-81ED-4DB2-BD59-A6C34878D82A}">
                    <a16:rowId xmlns:a16="http://schemas.microsoft.com/office/drawing/2014/main" val="2610793431"/>
                  </a:ext>
                </a:extLst>
              </a:tr>
            </a:tbl>
          </a:graphicData>
        </a:graphic>
      </p:graphicFrame>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8" name="PlaceHolder 1"/>
          <p:cNvSpPr>
            <a:spLocks noGrp="1"/>
          </p:cNvSpPr>
          <p:nvPr>
            <p:ph type="title"/>
          </p:nvPr>
        </p:nvSpPr>
        <p:spPr>
          <a:xfrm>
            <a:off x="838080" y="365040"/>
            <a:ext cx="10515240" cy="1325160"/>
          </a:xfrm>
          <a:prstGeom prst="rect">
            <a:avLst/>
          </a:prstGeom>
          <a:noFill/>
          <a:ln w="0">
            <a:noFill/>
          </a:ln>
        </p:spPr>
        <p:txBody>
          <a:bodyPr anchor="ctr">
            <a:normAutofit/>
          </a:bodyPr>
          <a:lstStyle/>
          <a:p>
            <a:pPr algn="ctr">
              <a:lnSpc>
                <a:spcPct val="90000"/>
              </a:lnSpc>
              <a:buNone/>
            </a:pPr>
            <a:r>
              <a:rPr lang="it-IT" sz="4400" b="1" strike="noStrike" spc="-1">
                <a:solidFill>
                  <a:srgbClr val="660033"/>
                </a:solidFill>
                <a:latin typeface="Calibri Light"/>
              </a:rPr>
              <a:t>Premessa</a:t>
            </a:r>
            <a:endParaRPr lang="it-IT" sz="4400" b="0" strike="noStrike" spc="-1">
              <a:solidFill>
                <a:srgbClr val="000000"/>
              </a:solidFill>
              <a:latin typeface="Calibri"/>
            </a:endParaRPr>
          </a:p>
        </p:txBody>
      </p:sp>
      <p:sp>
        <p:nvSpPr>
          <p:cNvPr id="129" name="PlaceHolder 2"/>
          <p:cNvSpPr>
            <a:spLocks noGrp="1"/>
          </p:cNvSpPr>
          <p:nvPr>
            <p:ph/>
          </p:nvPr>
        </p:nvSpPr>
        <p:spPr>
          <a:xfrm>
            <a:off x="838080" y="1825560"/>
            <a:ext cx="10515240" cy="4350960"/>
          </a:xfrm>
          <a:prstGeom prst="rect">
            <a:avLst/>
          </a:prstGeom>
          <a:gradFill rotWithShape="0">
            <a:gsLst>
              <a:gs pos="100000">
                <a:srgbClr val="FBE5D6"/>
              </a:gs>
              <a:gs pos="100000">
                <a:srgbClr val="E0EBFA"/>
              </a:gs>
            </a:gsLst>
            <a:lin ang="16200000"/>
          </a:gradFill>
          <a:ln w="28440">
            <a:noFill/>
          </a:ln>
        </p:spPr>
        <p:txBody>
          <a:bodyPr anchor="t">
            <a:normAutofit fontScale="47500" lnSpcReduction="20000"/>
          </a:bodyPr>
          <a:lstStyle/>
          <a:p>
            <a:pPr algn="just">
              <a:lnSpc>
                <a:spcPct val="90000"/>
              </a:lnSpc>
              <a:spcBef>
                <a:spcPts val="1001"/>
              </a:spcBef>
              <a:buNone/>
              <a:tabLst>
                <a:tab pos="0" algn="l"/>
              </a:tabLst>
            </a:pPr>
            <a:endParaRPr lang="it-IT" sz="2800" b="0" strike="noStrike" spc="-1" dirty="0">
              <a:solidFill>
                <a:srgbClr val="000000"/>
              </a:solidFill>
              <a:latin typeface="Calibri"/>
            </a:endParaRPr>
          </a:p>
          <a:p>
            <a:pPr algn="just">
              <a:lnSpc>
                <a:spcPct val="90000"/>
              </a:lnSpc>
              <a:spcBef>
                <a:spcPts val="1001"/>
              </a:spcBef>
              <a:buNone/>
              <a:tabLst>
                <a:tab pos="0" algn="l"/>
              </a:tabLst>
            </a:pPr>
            <a:r>
              <a:rPr lang="it-IT" sz="3600" b="0" strike="noStrike" spc="-1" dirty="0">
                <a:solidFill>
                  <a:srgbClr val="660033"/>
                </a:solidFill>
                <a:latin typeface="Calibri"/>
              </a:rPr>
              <a:t>Tutti gli elementi riportati sul certificato di origine devono essere riscontrabili nella fattura </a:t>
            </a:r>
          </a:p>
          <a:p>
            <a:pPr algn="just">
              <a:lnSpc>
                <a:spcPct val="90000"/>
              </a:lnSpc>
              <a:spcBef>
                <a:spcPts val="1001"/>
              </a:spcBef>
              <a:buNone/>
              <a:tabLst>
                <a:tab pos="0" algn="l"/>
              </a:tabLst>
            </a:pPr>
            <a:r>
              <a:rPr lang="it-IT" sz="3600" b="0" strike="noStrike" spc="-1" dirty="0">
                <a:solidFill>
                  <a:srgbClr val="660033"/>
                </a:solidFill>
                <a:latin typeface="Calibri"/>
              </a:rPr>
              <a:t>e/o nella </a:t>
            </a:r>
            <a:r>
              <a:rPr lang="it-IT" sz="3600" b="0" strike="noStrike" spc="-1" dirty="0" err="1">
                <a:solidFill>
                  <a:srgbClr val="660033"/>
                </a:solidFill>
                <a:latin typeface="Calibri"/>
              </a:rPr>
              <a:t>packing</a:t>
            </a:r>
            <a:r>
              <a:rPr lang="it-IT" sz="3600" b="0" strike="noStrike" spc="-1" dirty="0">
                <a:solidFill>
                  <a:srgbClr val="660033"/>
                </a:solidFill>
                <a:latin typeface="Calibri"/>
              </a:rPr>
              <a:t> list ad essa riferita.</a:t>
            </a:r>
          </a:p>
          <a:p>
            <a:pPr algn="just">
              <a:lnSpc>
                <a:spcPct val="90000"/>
              </a:lnSpc>
              <a:spcBef>
                <a:spcPts val="1001"/>
              </a:spcBef>
              <a:buNone/>
              <a:tabLst>
                <a:tab pos="0" algn="l"/>
              </a:tabLst>
            </a:pPr>
            <a:endParaRPr lang="it-IT" sz="3600" b="0" strike="noStrike" spc="-1" dirty="0">
              <a:solidFill>
                <a:srgbClr val="660033"/>
              </a:solidFill>
              <a:latin typeface="Calibri"/>
            </a:endParaRPr>
          </a:p>
          <a:p>
            <a:pPr algn="just">
              <a:lnSpc>
                <a:spcPct val="90000"/>
              </a:lnSpc>
              <a:spcBef>
                <a:spcPts val="1001"/>
              </a:spcBef>
              <a:buNone/>
              <a:tabLst>
                <a:tab pos="0" algn="l"/>
              </a:tabLst>
            </a:pPr>
            <a:r>
              <a:rPr lang="it-IT" sz="3600" spc="-1" dirty="0">
                <a:solidFill>
                  <a:srgbClr val="660033"/>
                </a:solidFill>
                <a:latin typeface="Calibri"/>
              </a:rPr>
              <a:t>La fattura, la </a:t>
            </a:r>
            <a:r>
              <a:rPr lang="it-IT" sz="3600" b="0" strike="noStrike" spc="-1" dirty="0" err="1">
                <a:solidFill>
                  <a:srgbClr val="660033"/>
                </a:solidFill>
                <a:latin typeface="Calibri"/>
              </a:rPr>
              <a:t>packing</a:t>
            </a:r>
            <a:r>
              <a:rPr lang="it-IT" sz="3600" b="0" strike="noStrike" spc="-1" dirty="0">
                <a:solidFill>
                  <a:srgbClr val="660033"/>
                </a:solidFill>
                <a:latin typeface="Calibri"/>
              </a:rPr>
              <a:t> list e l’eventuale </a:t>
            </a:r>
            <a:r>
              <a:rPr lang="it-IT" sz="3600" spc="-1" dirty="0">
                <a:solidFill>
                  <a:srgbClr val="660033"/>
                </a:solidFill>
                <a:latin typeface="Calibri"/>
              </a:rPr>
              <a:t>dichiarazione dovranno essere </a:t>
            </a:r>
            <a:r>
              <a:rPr lang="it-IT" sz="3600" b="1" spc="-1" dirty="0">
                <a:solidFill>
                  <a:srgbClr val="660033"/>
                </a:solidFill>
                <a:latin typeface="Calibri"/>
              </a:rPr>
              <a:t>sottoscritte digitalmente in .pdf.p7m</a:t>
            </a:r>
            <a:r>
              <a:rPr lang="it-IT" sz="3600" spc="-1" dirty="0">
                <a:solidFill>
                  <a:srgbClr val="660033"/>
                </a:solidFill>
                <a:latin typeface="Calibri"/>
              </a:rPr>
              <a:t>.</a:t>
            </a:r>
          </a:p>
          <a:p>
            <a:pPr algn="just">
              <a:lnSpc>
                <a:spcPct val="90000"/>
              </a:lnSpc>
              <a:spcBef>
                <a:spcPts val="1001"/>
              </a:spcBef>
              <a:buNone/>
              <a:tabLst>
                <a:tab pos="0" algn="l"/>
              </a:tabLst>
            </a:pPr>
            <a:endParaRPr lang="it-IT" sz="3600" spc="-1" dirty="0">
              <a:solidFill>
                <a:srgbClr val="660033"/>
              </a:solidFill>
              <a:latin typeface="Calibri"/>
            </a:endParaRPr>
          </a:p>
          <a:p>
            <a:pPr algn="just">
              <a:lnSpc>
                <a:spcPct val="90000"/>
              </a:lnSpc>
              <a:spcBef>
                <a:spcPts val="1001"/>
              </a:spcBef>
              <a:tabLst>
                <a:tab pos="0" algn="l"/>
              </a:tabLst>
            </a:pPr>
            <a:r>
              <a:rPr lang="it-IT" sz="3600" spc="-1" dirty="0">
                <a:solidFill>
                  <a:srgbClr val="660033"/>
                </a:solidFill>
                <a:latin typeface="Calibri"/>
              </a:rPr>
              <a:t>Questa guida segue l’ordine delle sezioni come si presentano all’utente. Tra </a:t>
            </a:r>
            <a:r>
              <a:rPr lang="it-IT" sz="3600" b="0" strike="noStrike" spc="-1" dirty="0">
                <a:solidFill>
                  <a:srgbClr val="660033"/>
                </a:solidFill>
                <a:latin typeface="Calibri"/>
              </a:rPr>
              <a:t>parentesi viene indicato il numero del riquadro nel quale l’informazione inserita sul portale verrà riportata una volta stampato il CO. </a:t>
            </a:r>
          </a:p>
          <a:p>
            <a:pPr algn="just">
              <a:lnSpc>
                <a:spcPct val="90000"/>
              </a:lnSpc>
              <a:spcBef>
                <a:spcPts val="1001"/>
              </a:spcBef>
              <a:buNone/>
              <a:tabLst>
                <a:tab pos="0" algn="l"/>
              </a:tabLst>
            </a:pPr>
            <a:endParaRPr lang="it-IT" sz="3600" spc="-1" dirty="0">
              <a:solidFill>
                <a:srgbClr val="660033"/>
              </a:solidFill>
              <a:latin typeface="Calibri"/>
            </a:endParaRPr>
          </a:p>
          <a:p>
            <a:pPr algn="just">
              <a:lnSpc>
                <a:spcPct val="90000"/>
              </a:lnSpc>
              <a:spcBef>
                <a:spcPts val="1001"/>
              </a:spcBef>
              <a:buNone/>
              <a:tabLst>
                <a:tab pos="0" algn="l"/>
              </a:tabLst>
            </a:pPr>
            <a:r>
              <a:rPr lang="it-IT" sz="3600" spc="-1" dirty="0">
                <a:solidFill>
                  <a:srgbClr val="660033"/>
                </a:solidFill>
                <a:latin typeface="Calibri"/>
              </a:rPr>
              <a:t>E’ </a:t>
            </a:r>
            <a:r>
              <a:rPr lang="it-IT" sz="3600" b="1" spc="-1" dirty="0">
                <a:solidFill>
                  <a:srgbClr val="660033"/>
                </a:solidFill>
                <a:latin typeface="Calibri"/>
              </a:rPr>
              <a:t>opportuno visualizzare l’anteprima del Certificato come risultante in ogni fase della sua compilazione</a:t>
            </a:r>
            <a:r>
              <a:rPr lang="it-IT" sz="3600" spc="-1" dirty="0">
                <a:solidFill>
                  <a:srgbClr val="660033"/>
                </a:solidFill>
                <a:latin typeface="Calibri"/>
              </a:rPr>
              <a:t>, cliccando sul simbolo del foglio che compare in alto a destra dello schermo (Scarica riepilogo).</a:t>
            </a:r>
          </a:p>
          <a:p>
            <a:pPr algn="just">
              <a:lnSpc>
                <a:spcPct val="90000"/>
              </a:lnSpc>
              <a:spcBef>
                <a:spcPts val="1001"/>
              </a:spcBef>
              <a:buNone/>
              <a:tabLst>
                <a:tab pos="0" algn="l"/>
              </a:tabLst>
            </a:pPr>
            <a:endParaRPr lang="it-IT" sz="3600" spc="-1" dirty="0">
              <a:solidFill>
                <a:srgbClr val="660033"/>
              </a:solidFill>
              <a:latin typeface="Calibri"/>
            </a:endParaRPr>
          </a:p>
          <a:p>
            <a:pPr>
              <a:lnSpc>
                <a:spcPct val="90000"/>
              </a:lnSpc>
              <a:spcBef>
                <a:spcPts val="1001"/>
              </a:spcBef>
              <a:buNone/>
              <a:tabLst>
                <a:tab pos="0" algn="l"/>
              </a:tabLst>
            </a:pPr>
            <a:r>
              <a:rPr lang="it-IT" sz="3600" spc="-1" dirty="0">
                <a:solidFill>
                  <a:srgbClr val="660033"/>
                </a:solidFill>
                <a:latin typeface="Calibri"/>
              </a:rPr>
              <a:t>Si raccomanda </a:t>
            </a:r>
            <a:r>
              <a:rPr lang="it-IT" sz="3600" b="1" spc="-1" dirty="0">
                <a:solidFill>
                  <a:srgbClr val="660033"/>
                </a:solidFill>
                <a:latin typeface="Calibri"/>
              </a:rPr>
              <a:t>l’assoluta coerenza della lingua prescelta per il Certificato con quella utilizzata nella compilazione dei vari riquadri</a:t>
            </a:r>
          </a:p>
          <a:p>
            <a:pPr algn="ctr">
              <a:lnSpc>
                <a:spcPct val="90000"/>
              </a:lnSpc>
              <a:spcBef>
                <a:spcPts val="1001"/>
              </a:spcBef>
              <a:buNone/>
              <a:tabLst>
                <a:tab pos="0" algn="l"/>
              </a:tabLst>
            </a:pPr>
            <a:endParaRPr lang="it-IT" sz="3600" b="0" strike="noStrike" spc="-1" dirty="0">
              <a:solidFill>
                <a:srgbClr val="000000"/>
              </a:solidFill>
              <a:latin typeface="Calibri"/>
            </a:endParaRPr>
          </a:p>
        </p:txBody>
      </p:sp>
      <p:sp>
        <p:nvSpPr>
          <p:cNvPr id="3" name="Segnaposto numero diapositiva 2"/>
          <p:cNvSpPr>
            <a:spLocks noGrp="1"/>
          </p:cNvSpPr>
          <p:nvPr>
            <p:ph type="sldNum" idx="12"/>
          </p:nvPr>
        </p:nvSpPr>
        <p:spPr/>
        <p:txBody>
          <a:bodyPr/>
          <a:lstStyle/>
          <a:p>
            <a:pPr algn="r">
              <a:lnSpc>
                <a:spcPct val="100000"/>
              </a:lnSpc>
              <a:buNone/>
            </a:pPr>
            <a:fld id="{3B70B6CB-6BF0-4D8F-BE73-8C1F43D33C85}" type="slidenum">
              <a:rPr lang="it-IT" sz="1200" b="0" strike="noStrike" spc="-1" smtClean="0">
                <a:solidFill>
                  <a:srgbClr val="8B8B8B"/>
                </a:solidFill>
                <a:latin typeface="Calibri"/>
              </a:rPr>
              <a:t>2</a:t>
            </a:fld>
            <a:endParaRPr lang="it-IT" sz="1200" b="0" strike="noStrike" spc="-1">
              <a:latin typeface="Times New Roman"/>
            </a:endParaRPr>
          </a:p>
        </p:txBody>
      </p:sp>
      <p:sp>
        <p:nvSpPr>
          <p:cNvPr id="2" name="Segnaposto data 1">
            <a:extLst>
              <a:ext uri="{FF2B5EF4-FFF2-40B4-BE49-F238E27FC236}">
                <a16:creationId xmlns:a16="http://schemas.microsoft.com/office/drawing/2014/main" id="{DE89649A-FDD2-BEAC-7156-A0F613B699EE}"/>
              </a:ext>
            </a:extLst>
          </p:cNvPr>
          <p:cNvSpPr>
            <a:spLocks noGrp="1"/>
          </p:cNvSpPr>
          <p:nvPr>
            <p:ph type="dt" idx="10"/>
          </p:nvPr>
        </p:nvSpPr>
        <p:spPr/>
        <p:txBody>
          <a:bodyPr/>
          <a:lstStyle/>
          <a:p>
            <a:pPr>
              <a:lnSpc>
                <a:spcPct val="100000"/>
              </a:lnSpc>
              <a:buNone/>
            </a:pPr>
            <a:fld id="{56A948BE-0DA4-4F19-9D8B-3AB639B3309A}" type="datetime1">
              <a:rPr lang="it-IT" sz="1200" b="0" strike="noStrike" spc="-1" smtClean="0">
                <a:latin typeface="Times New Roman"/>
              </a:rPr>
              <a:t>20/11/2025</a:t>
            </a:fld>
            <a:endParaRPr lang="it-IT" sz="1200" b="0" strike="noStrike" spc="-1">
              <a:latin typeface="Times New Roman"/>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4FB308C1-B414-2E88-BDAB-23F768F08E63}"/>
              </a:ext>
            </a:extLst>
          </p:cNvPr>
          <p:cNvSpPr>
            <a:spLocks noGrp="1"/>
          </p:cNvSpPr>
          <p:nvPr>
            <p:ph type="title"/>
          </p:nvPr>
        </p:nvSpPr>
        <p:spPr>
          <a:xfrm>
            <a:off x="838380" y="332656"/>
            <a:ext cx="10515240" cy="1325160"/>
          </a:xfrm>
        </p:spPr>
        <p:txBody>
          <a:bodyPr/>
          <a:lstStyle/>
          <a:p>
            <a:pPr algn="ctr"/>
            <a:br>
              <a:rPr lang="it-IT" sz="4400" b="1" strike="noStrike" spc="-1" dirty="0">
                <a:solidFill>
                  <a:srgbClr val="660033"/>
                </a:solidFill>
                <a:latin typeface="Calibri Light"/>
              </a:rPr>
            </a:br>
            <a:r>
              <a:rPr lang="it-IT" sz="4400" b="1" strike="noStrike" spc="-1" dirty="0">
                <a:solidFill>
                  <a:srgbClr val="660033"/>
                </a:solidFill>
                <a:latin typeface="Calibri Light"/>
              </a:rPr>
              <a:t>Opzioni richiesta </a:t>
            </a:r>
            <a:br>
              <a:rPr lang="it-IT" sz="4400" b="1" strike="noStrike" spc="-1" dirty="0">
                <a:solidFill>
                  <a:srgbClr val="660033"/>
                </a:solidFill>
                <a:latin typeface="Calibri Light"/>
              </a:rPr>
            </a:br>
            <a:r>
              <a:rPr lang="it-IT" sz="4400" b="1" strike="noStrike" spc="-1" dirty="0">
                <a:solidFill>
                  <a:srgbClr val="660033"/>
                </a:solidFill>
                <a:latin typeface="Calibri Light"/>
              </a:rPr>
              <a:t>Tipologia di richiesta</a:t>
            </a:r>
            <a:endParaRPr lang="it-IT" sz="4400" b="1" dirty="0"/>
          </a:p>
        </p:txBody>
      </p:sp>
      <p:sp>
        <p:nvSpPr>
          <p:cNvPr id="3" name="Segnaposto data 2">
            <a:extLst>
              <a:ext uri="{FF2B5EF4-FFF2-40B4-BE49-F238E27FC236}">
                <a16:creationId xmlns:a16="http://schemas.microsoft.com/office/drawing/2014/main" id="{88E97215-10D7-CAF4-87AF-7FDAF315193E}"/>
              </a:ext>
            </a:extLst>
          </p:cNvPr>
          <p:cNvSpPr>
            <a:spLocks noGrp="1"/>
          </p:cNvSpPr>
          <p:nvPr>
            <p:ph type="dt" idx="10"/>
          </p:nvPr>
        </p:nvSpPr>
        <p:spPr/>
        <p:txBody>
          <a:bodyPr/>
          <a:lstStyle/>
          <a:p>
            <a:pPr>
              <a:lnSpc>
                <a:spcPct val="100000"/>
              </a:lnSpc>
              <a:buNone/>
            </a:pPr>
            <a:fld id="{3BD07FB5-017E-4F31-954F-E533FBB20F69}" type="datetime1">
              <a:rPr lang="it-IT" sz="1200" b="0" strike="noStrike" spc="-1" smtClean="0">
                <a:latin typeface="Times New Roman"/>
              </a:rPr>
              <a:t>20/11/2025</a:t>
            </a:fld>
            <a:endParaRPr lang="it-IT" sz="1200" b="0" strike="noStrike" spc="-1">
              <a:latin typeface="Times New Roman"/>
            </a:endParaRPr>
          </a:p>
        </p:txBody>
      </p:sp>
      <p:sp>
        <p:nvSpPr>
          <p:cNvPr id="4" name="Segnaposto numero diapositiva 3">
            <a:extLst>
              <a:ext uri="{FF2B5EF4-FFF2-40B4-BE49-F238E27FC236}">
                <a16:creationId xmlns:a16="http://schemas.microsoft.com/office/drawing/2014/main" id="{6A6AAB4C-B14B-BE0D-E167-A5B0CC62BCC1}"/>
              </a:ext>
            </a:extLst>
          </p:cNvPr>
          <p:cNvSpPr>
            <a:spLocks noGrp="1"/>
          </p:cNvSpPr>
          <p:nvPr>
            <p:ph type="sldNum" idx="12"/>
          </p:nvPr>
        </p:nvSpPr>
        <p:spPr/>
        <p:txBody>
          <a:bodyPr/>
          <a:lstStyle/>
          <a:p>
            <a:pPr algn="r">
              <a:lnSpc>
                <a:spcPct val="100000"/>
              </a:lnSpc>
              <a:buNone/>
            </a:pPr>
            <a:fld id="{3B70B6CB-6BF0-4D8F-BE73-8C1F43D33C85}" type="slidenum">
              <a:rPr lang="it-IT" sz="1200" b="0" strike="noStrike" spc="-1" smtClean="0">
                <a:solidFill>
                  <a:srgbClr val="8B8B8B"/>
                </a:solidFill>
                <a:latin typeface="Calibri"/>
              </a:rPr>
              <a:t>20</a:t>
            </a:fld>
            <a:endParaRPr lang="it-IT" sz="1200" b="0" strike="noStrike" spc="-1">
              <a:latin typeface="Times New Roman"/>
            </a:endParaRPr>
          </a:p>
        </p:txBody>
      </p:sp>
      <p:sp>
        <p:nvSpPr>
          <p:cNvPr id="5" name="PlaceHolder 2">
            <a:extLst>
              <a:ext uri="{FF2B5EF4-FFF2-40B4-BE49-F238E27FC236}">
                <a16:creationId xmlns:a16="http://schemas.microsoft.com/office/drawing/2014/main" id="{A0D11891-9644-26F4-DB0D-14C5B11956A1}"/>
              </a:ext>
            </a:extLst>
          </p:cNvPr>
          <p:cNvSpPr txBox="1">
            <a:spLocks/>
          </p:cNvSpPr>
          <p:nvPr/>
        </p:nvSpPr>
        <p:spPr>
          <a:xfrm>
            <a:off x="838380" y="2295020"/>
            <a:ext cx="10515240" cy="3506072"/>
          </a:xfrm>
          <a:prstGeom prst="rect">
            <a:avLst/>
          </a:prstGeom>
          <a:gradFill rotWithShape="0">
            <a:gsLst>
              <a:gs pos="100000">
                <a:srgbClr val="FBE5D6"/>
              </a:gs>
              <a:gs pos="100000">
                <a:srgbClr val="E0EBFA"/>
              </a:gs>
            </a:gsLst>
            <a:lin ang="16200000"/>
          </a:gradFill>
          <a:ln w="0">
            <a:noFill/>
          </a:ln>
        </p:spPr>
        <p:txBody>
          <a:bodyPr anchor="t">
            <a:normAutofit fontScale="96500"/>
          </a:bodyPr>
          <a:lstStyle/>
          <a:p>
            <a:pPr>
              <a:lnSpc>
                <a:spcPct val="90000"/>
              </a:lnSpc>
              <a:spcBef>
                <a:spcPts val="1001"/>
              </a:spcBef>
              <a:tabLst>
                <a:tab pos="0" algn="l"/>
              </a:tabLst>
            </a:pPr>
            <a:r>
              <a:rPr lang="it-IT" sz="2800" b="1" kern="0" spc="-1" dirty="0">
                <a:solidFill>
                  <a:srgbClr val="000000"/>
                </a:solidFill>
                <a:latin typeface="Calibri" panose="020F0502020204030204" pitchFamily="34" charset="0"/>
                <a:ea typeface="Calibri" panose="020F0502020204030204" pitchFamily="34" charset="0"/>
                <a:cs typeface="Calibri" panose="020F0502020204030204" pitchFamily="34" charset="0"/>
              </a:rPr>
              <a:t>Opzioni di richiesta</a:t>
            </a:r>
            <a:r>
              <a:rPr lang="it-IT" sz="2800" kern="0" spc="-1" dirty="0">
                <a:solidFill>
                  <a:srgbClr val="000000"/>
                </a:solidFill>
                <a:latin typeface="Calibri" panose="020F0502020204030204" pitchFamily="34" charset="0"/>
                <a:ea typeface="Calibri" panose="020F0502020204030204" pitchFamily="34" charset="0"/>
                <a:cs typeface="Calibri" panose="020F0502020204030204" pitchFamily="34" charset="0"/>
              </a:rPr>
              <a:t>: In questa sezione è possibile indicare la richiesta di ulteriori copie del Certificato e l’eventuale apposizione di «Legalizzazione ex </a:t>
            </a:r>
            <a:r>
              <a:rPr lang="it-IT" sz="2800" kern="0" spc="-1" dirty="0" err="1">
                <a:solidFill>
                  <a:srgbClr val="000000"/>
                </a:solidFill>
                <a:latin typeface="Calibri" panose="020F0502020204030204" pitchFamily="34" charset="0"/>
                <a:ea typeface="Calibri" panose="020F0502020204030204" pitchFamily="34" charset="0"/>
                <a:cs typeface="Calibri" panose="020F0502020204030204" pitchFamily="34" charset="0"/>
              </a:rPr>
              <a:t>upica</a:t>
            </a:r>
            <a:r>
              <a:rPr lang="it-IT" sz="2800" kern="0" spc="-1" dirty="0">
                <a:solidFill>
                  <a:srgbClr val="000000"/>
                </a:solidFill>
                <a:latin typeface="Calibri" panose="020F0502020204030204" pitchFamily="34" charset="0"/>
                <a:ea typeface="Calibri" panose="020F0502020204030204" pitchFamily="34" charset="0"/>
                <a:cs typeface="Calibri" panose="020F0502020204030204" pitchFamily="34" charset="0"/>
              </a:rPr>
              <a:t>» sul Certificato e sulle copie.</a:t>
            </a:r>
          </a:p>
          <a:p>
            <a:pPr>
              <a:lnSpc>
                <a:spcPct val="90000"/>
              </a:lnSpc>
              <a:spcBef>
                <a:spcPts val="1001"/>
              </a:spcBef>
              <a:tabLst>
                <a:tab pos="0" algn="l"/>
              </a:tabLst>
            </a:pPr>
            <a:endParaRPr lang="it-IT" sz="2800" kern="0" spc="-1" dirty="0">
              <a:solidFill>
                <a:srgbClr val="000000"/>
              </a:solidFill>
              <a:latin typeface="Calibri" panose="020F0502020204030204" pitchFamily="34" charset="0"/>
              <a:ea typeface="Calibri" panose="020F0502020204030204" pitchFamily="34" charset="0"/>
              <a:cs typeface="Calibri" panose="020F0502020204030204" pitchFamily="34" charset="0"/>
            </a:endParaRPr>
          </a:p>
          <a:p>
            <a:pPr>
              <a:lnSpc>
                <a:spcPct val="90000"/>
              </a:lnSpc>
              <a:spcBef>
                <a:spcPts val="1001"/>
              </a:spcBef>
              <a:tabLst>
                <a:tab pos="0" algn="l"/>
              </a:tabLst>
            </a:pPr>
            <a:r>
              <a:rPr lang="it-IT" sz="2800" kern="0" spc="-1" dirty="0">
                <a:solidFill>
                  <a:srgbClr val="000000"/>
                </a:solidFill>
                <a:latin typeface="Calibri" panose="020F0502020204030204" pitchFamily="34" charset="0"/>
                <a:ea typeface="Calibri" panose="020F0502020204030204" pitchFamily="34" charset="0"/>
                <a:cs typeface="Calibri" panose="020F0502020204030204" pitchFamily="34" charset="0"/>
              </a:rPr>
              <a:t>Nella </a:t>
            </a:r>
            <a:r>
              <a:rPr lang="it-IT" sz="2800" b="1" kern="0" spc="-1" dirty="0">
                <a:solidFill>
                  <a:srgbClr val="000000"/>
                </a:solidFill>
                <a:latin typeface="Calibri" panose="020F0502020204030204" pitchFamily="34" charset="0"/>
                <a:ea typeface="Calibri" panose="020F0502020204030204" pitchFamily="34" charset="0"/>
                <a:cs typeface="Calibri" panose="020F0502020204030204" pitchFamily="34" charset="0"/>
              </a:rPr>
              <a:t>Tipologia di richiesta</a:t>
            </a:r>
            <a:r>
              <a:rPr lang="it-IT" sz="2800" kern="0" spc="-1" dirty="0">
                <a:solidFill>
                  <a:srgbClr val="000000"/>
                </a:solidFill>
                <a:latin typeface="Calibri" panose="020F0502020204030204" pitchFamily="34" charset="0"/>
                <a:ea typeface="Calibri" panose="020F0502020204030204" pitchFamily="34" charset="0"/>
                <a:cs typeface="Calibri" panose="020F0502020204030204" pitchFamily="34" charset="0"/>
              </a:rPr>
              <a:t>, si può indicare se il Certificato fa o meno riferimento ad una fattura proforma.</a:t>
            </a:r>
          </a:p>
          <a:p>
            <a:pPr>
              <a:lnSpc>
                <a:spcPct val="90000"/>
              </a:lnSpc>
              <a:spcBef>
                <a:spcPts val="1001"/>
              </a:spcBef>
              <a:tabLst>
                <a:tab pos="0" algn="l"/>
              </a:tabLst>
            </a:pPr>
            <a:endParaRPr lang="it-IT" sz="2800" kern="0" spc="-1" dirty="0">
              <a:solidFill>
                <a:srgbClr val="000000"/>
              </a:solidFill>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39503062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4FB308C1-B414-2E88-BDAB-23F768F08E63}"/>
              </a:ext>
            </a:extLst>
          </p:cNvPr>
          <p:cNvSpPr>
            <a:spLocks noGrp="1"/>
          </p:cNvSpPr>
          <p:nvPr>
            <p:ph type="title"/>
          </p:nvPr>
        </p:nvSpPr>
        <p:spPr>
          <a:xfrm>
            <a:off x="838380" y="711727"/>
            <a:ext cx="10515240" cy="1253152"/>
          </a:xfrm>
        </p:spPr>
        <p:txBody>
          <a:bodyPr/>
          <a:lstStyle/>
          <a:p>
            <a:pPr algn="ctr"/>
            <a:br>
              <a:rPr lang="it-IT" sz="4400" b="1" strike="noStrike" spc="-1" dirty="0">
                <a:solidFill>
                  <a:srgbClr val="660033"/>
                </a:solidFill>
                <a:latin typeface="Calibri Light"/>
              </a:rPr>
            </a:br>
            <a:r>
              <a:rPr lang="it-IT" sz="4400" b="1" strike="noStrike" spc="-1" dirty="0">
                <a:solidFill>
                  <a:srgbClr val="660033"/>
                </a:solidFill>
                <a:latin typeface="Calibri Light"/>
              </a:rPr>
              <a:t>Modalità di consegna e </a:t>
            </a:r>
            <a:br>
              <a:rPr lang="it-IT" sz="4400" b="1" strike="noStrike" spc="-1" dirty="0">
                <a:solidFill>
                  <a:srgbClr val="660033"/>
                </a:solidFill>
                <a:latin typeface="Calibri Light"/>
              </a:rPr>
            </a:br>
            <a:r>
              <a:rPr lang="it-IT" sz="4400" b="1" strike="noStrike" spc="-1" dirty="0">
                <a:solidFill>
                  <a:srgbClr val="660033"/>
                </a:solidFill>
                <a:latin typeface="Calibri Light"/>
              </a:rPr>
              <a:t>Giacenza merci</a:t>
            </a:r>
            <a:endParaRPr lang="it-IT" sz="4400" b="1" dirty="0"/>
          </a:p>
        </p:txBody>
      </p:sp>
      <p:sp>
        <p:nvSpPr>
          <p:cNvPr id="3" name="Segnaposto data 2">
            <a:extLst>
              <a:ext uri="{FF2B5EF4-FFF2-40B4-BE49-F238E27FC236}">
                <a16:creationId xmlns:a16="http://schemas.microsoft.com/office/drawing/2014/main" id="{88E97215-10D7-CAF4-87AF-7FDAF315193E}"/>
              </a:ext>
            </a:extLst>
          </p:cNvPr>
          <p:cNvSpPr>
            <a:spLocks noGrp="1"/>
          </p:cNvSpPr>
          <p:nvPr>
            <p:ph type="dt" idx="10"/>
          </p:nvPr>
        </p:nvSpPr>
        <p:spPr/>
        <p:txBody>
          <a:bodyPr/>
          <a:lstStyle/>
          <a:p>
            <a:pPr>
              <a:lnSpc>
                <a:spcPct val="100000"/>
              </a:lnSpc>
              <a:buNone/>
            </a:pPr>
            <a:fld id="{3BD07FB5-017E-4F31-954F-E533FBB20F69}" type="datetime1">
              <a:rPr lang="it-IT" sz="1200" b="0" strike="noStrike" spc="-1" smtClean="0">
                <a:latin typeface="Times New Roman"/>
              </a:rPr>
              <a:t>20/11/2025</a:t>
            </a:fld>
            <a:endParaRPr lang="it-IT" sz="1200" b="0" strike="noStrike" spc="-1">
              <a:latin typeface="Times New Roman"/>
            </a:endParaRPr>
          </a:p>
        </p:txBody>
      </p:sp>
      <p:sp>
        <p:nvSpPr>
          <p:cNvPr id="4" name="Segnaposto numero diapositiva 3">
            <a:extLst>
              <a:ext uri="{FF2B5EF4-FFF2-40B4-BE49-F238E27FC236}">
                <a16:creationId xmlns:a16="http://schemas.microsoft.com/office/drawing/2014/main" id="{6A6AAB4C-B14B-BE0D-E167-A5B0CC62BCC1}"/>
              </a:ext>
            </a:extLst>
          </p:cNvPr>
          <p:cNvSpPr>
            <a:spLocks noGrp="1"/>
          </p:cNvSpPr>
          <p:nvPr>
            <p:ph type="sldNum" idx="12"/>
          </p:nvPr>
        </p:nvSpPr>
        <p:spPr/>
        <p:txBody>
          <a:bodyPr/>
          <a:lstStyle/>
          <a:p>
            <a:pPr algn="r">
              <a:lnSpc>
                <a:spcPct val="100000"/>
              </a:lnSpc>
              <a:buNone/>
            </a:pPr>
            <a:fld id="{3B70B6CB-6BF0-4D8F-BE73-8C1F43D33C85}" type="slidenum">
              <a:rPr lang="it-IT" sz="1200" b="0" strike="noStrike" spc="-1" smtClean="0">
                <a:solidFill>
                  <a:srgbClr val="8B8B8B"/>
                </a:solidFill>
                <a:latin typeface="Calibri"/>
              </a:rPr>
              <a:t>21</a:t>
            </a:fld>
            <a:endParaRPr lang="it-IT" sz="1200" b="0" strike="noStrike" spc="-1">
              <a:latin typeface="Times New Roman"/>
            </a:endParaRPr>
          </a:p>
        </p:txBody>
      </p:sp>
      <p:sp>
        <p:nvSpPr>
          <p:cNvPr id="5" name="PlaceHolder 2">
            <a:extLst>
              <a:ext uri="{FF2B5EF4-FFF2-40B4-BE49-F238E27FC236}">
                <a16:creationId xmlns:a16="http://schemas.microsoft.com/office/drawing/2014/main" id="{A0D11891-9644-26F4-DB0D-14C5B11956A1}"/>
              </a:ext>
            </a:extLst>
          </p:cNvPr>
          <p:cNvSpPr txBox="1">
            <a:spLocks/>
          </p:cNvSpPr>
          <p:nvPr/>
        </p:nvSpPr>
        <p:spPr>
          <a:xfrm>
            <a:off x="838380" y="2420888"/>
            <a:ext cx="10515240" cy="3769224"/>
          </a:xfrm>
          <a:prstGeom prst="rect">
            <a:avLst/>
          </a:prstGeom>
          <a:gradFill rotWithShape="0">
            <a:gsLst>
              <a:gs pos="100000">
                <a:srgbClr val="FBE5D6"/>
              </a:gs>
              <a:gs pos="100000">
                <a:srgbClr val="E0EBFA"/>
              </a:gs>
            </a:gsLst>
            <a:lin ang="16200000"/>
          </a:gradFill>
          <a:ln w="0">
            <a:noFill/>
          </a:ln>
        </p:spPr>
        <p:txBody>
          <a:bodyPr anchor="t">
            <a:normAutofit fontScale="96500"/>
          </a:bodyPr>
          <a:lstStyle/>
          <a:p>
            <a:pPr>
              <a:lnSpc>
                <a:spcPct val="90000"/>
              </a:lnSpc>
              <a:spcBef>
                <a:spcPts val="1001"/>
              </a:spcBef>
              <a:tabLst>
                <a:tab pos="0" algn="l"/>
              </a:tabLst>
            </a:pPr>
            <a:endParaRPr lang="it-IT" sz="2800" kern="0" spc="-1" dirty="0">
              <a:solidFill>
                <a:srgbClr val="000000"/>
              </a:solidFill>
              <a:latin typeface="Calibri" panose="020F0502020204030204" pitchFamily="34" charset="0"/>
              <a:ea typeface="Calibri" panose="020F0502020204030204" pitchFamily="34" charset="0"/>
              <a:cs typeface="Calibri" panose="020F0502020204030204" pitchFamily="34" charset="0"/>
            </a:endParaRPr>
          </a:p>
          <a:p>
            <a:pPr>
              <a:lnSpc>
                <a:spcPct val="90000"/>
              </a:lnSpc>
              <a:spcBef>
                <a:spcPts val="1001"/>
              </a:spcBef>
              <a:tabLst>
                <a:tab pos="0" algn="l"/>
              </a:tabLst>
            </a:pPr>
            <a:r>
              <a:rPr lang="it-IT" sz="2500" kern="0" spc="-1" dirty="0">
                <a:solidFill>
                  <a:srgbClr val="000000"/>
                </a:solidFill>
                <a:latin typeface="Calibri" panose="020F0502020204030204" pitchFamily="34" charset="0"/>
                <a:ea typeface="Calibri" panose="020F0502020204030204" pitchFamily="34" charset="0"/>
                <a:cs typeface="Calibri" panose="020F0502020204030204" pitchFamily="34" charset="0"/>
              </a:rPr>
              <a:t>La Modalità di consegna </a:t>
            </a:r>
            <a:r>
              <a:rPr lang="it-IT" sz="2500" b="1" kern="0" spc="-1" dirty="0">
                <a:solidFill>
                  <a:srgbClr val="000000"/>
                </a:solidFill>
                <a:latin typeface="Calibri" panose="020F0502020204030204" pitchFamily="34" charset="0"/>
                <a:ea typeface="Calibri" panose="020F0502020204030204" pitchFamily="34" charset="0"/>
                <a:cs typeface="Calibri" panose="020F0502020204030204" pitchFamily="34" charset="0"/>
              </a:rPr>
              <a:t>è sempre per mezzo mail/PEC</a:t>
            </a:r>
            <a:r>
              <a:rPr lang="it-IT" sz="2500" kern="0" spc="-1" dirty="0">
                <a:solidFill>
                  <a:srgbClr val="000000"/>
                </a:solidFill>
                <a:latin typeface="Calibri" panose="020F0502020204030204" pitchFamily="34" charset="0"/>
                <a:ea typeface="Calibri" panose="020F0502020204030204" pitchFamily="34" charset="0"/>
                <a:cs typeface="Calibri" panose="020F0502020204030204" pitchFamily="34" charset="0"/>
              </a:rPr>
              <a:t>, salvo rarissime eccezioni, riconducibili alla necessità che sul Certificato venga apposta l’</a:t>
            </a:r>
            <a:r>
              <a:rPr lang="it-IT" sz="2500" kern="0" spc="-1" dirty="0" err="1">
                <a:solidFill>
                  <a:srgbClr val="000000"/>
                </a:solidFill>
                <a:latin typeface="Calibri" panose="020F0502020204030204" pitchFamily="34" charset="0"/>
                <a:ea typeface="Calibri" panose="020F0502020204030204" pitchFamily="34" charset="0"/>
                <a:cs typeface="Calibri" panose="020F0502020204030204" pitchFamily="34" charset="0"/>
              </a:rPr>
              <a:t>apostilla</a:t>
            </a:r>
            <a:r>
              <a:rPr lang="it-IT" sz="2500" kern="0" spc="-1" dirty="0">
                <a:solidFill>
                  <a:srgbClr val="000000"/>
                </a:solidFill>
                <a:latin typeface="Calibri" panose="020F0502020204030204" pitchFamily="34" charset="0"/>
                <a:ea typeface="Calibri" panose="020F0502020204030204" pitchFamily="34" charset="0"/>
                <a:cs typeface="Calibri" panose="020F0502020204030204" pitchFamily="34" charset="0"/>
              </a:rPr>
              <a:t> della Prefettura.</a:t>
            </a:r>
          </a:p>
          <a:p>
            <a:pPr>
              <a:lnSpc>
                <a:spcPct val="90000"/>
              </a:lnSpc>
              <a:spcBef>
                <a:spcPts val="1001"/>
              </a:spcBef>
              <a:tabLst>
                <a:tab pos="0" algn="l"/>
              </a:tabLst>
            </a:pPr>
            <a:endParaRPr lang="it-IT" sz="2500" kern="0" spc="-1" dirty="0">
              <a:solidFill>
                <a:srgbClr val="000000"/>
              </a:solidFill>
              <a:latin typeface="Calibri" panose="020F0502020204030204" pitchFamily="34" charset="0"/>
              <a:ea typeface="Calibri" panose="020F0502020204030204" pitchFamily="34" charset="0"/>
              <a:cs typeface="Calibri" panose="020F0502020204030204" pitchFamily="34" charset="0"/>
            </a:endParaRPr>
          </a:p>
          <a:p>
            <a:pPr>
              <a:lnSpc>
                <a:spcPct val="90000"/>
              </a:lnSpc>
              <a:spcBef>
                <a:spcPts val="1001"/>
              </a:spcBef>
              <a:tabLst>
                <a:tab pos="0" algn="l"/>
              </a:tabLst>
            </a:pPr>
            <a:r>
              <a:rPr lang="it-IT" sz="2500" b="1" kern="0" spc="-1" dirty="0">
                <a:solidFill>
                  <a:srgbClr val="000000"/>
                </a:solidFill>
                <a:latin typeface="Calibri" panose="020F0502020204030204" pitchFamily="34" charset="0"/>
                <a:ea typeface="Calibri" panose="020F0502020204030204" pitchFamily="34" charset="0"/>
                <a:cs typeface="Calibri" panose="020F0502020204030204" pitchFamily="34" charset="0"/>
              </a:rPr>
              <a:t>Giacenza merci</a:t>
            </a:r>
            <a:r>
              <a:rPr lang="it-IT" sz="2500" kern="0" spc="-1" dirty="0">
                <a:solidFill>
                  <a:srgbClr val="000000"/>
                </a:solidFill>
                <a:latin typeface="Calibri" panose="020F0502020204030204" pitchFamily="34" charset="0"/>
                <a:ea typeface="Calibri" panose="020F0502020204030204" pitchFamily="34" charset="0"/>
                <a:cs typeface="Calibri" panose="020F0502020204030204" pitchFamily="34" charset="0"/>
              </a:rPr>
              <a:t>: indicare il luogo ove si trovano le merci nel momento in cui viene presentata la richiesta di emissione del Certificato d’Origine. </a:t>
            </a:r>
            <a:r>
              <a:rPr lang="it-IT" sz="2500" b="1" kern="0" spc="-1" dirty="0">
                <a:solidFill>
                  <a:srgbClr val="000000"/>
                </a:solidFill>
                <a:latin typeface="Calibri" panose="020F0502020204030204" pitchFamily="34" charset="0"/>
                <a:ea typeface="Calibri" panose="020F0502020204030204" pitchFamily="34" charset="0"/>
                <a:cs typeface="Calibri" panose="020F0502020204030204" pitchFamily="34" charset="0"/>
              </a:rPr>
              <a:t>Attenzione: la compilazione del riquadro per la Cciaa di Firenze è obbligatoria.</a:t>
            </a:r>
          </a:p>
        </p:txBody>
      </p:sp>
    </p:spTree>
    <p:extLst>
      <p:ext uri="{BB962C8B-B14F-4D97-AF65-F5344CB8AC3E}">
        <p14:creationId xmlns:p14="http://schemas.microsoft.com/office/powerpoint/2010/main" val="188977691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4FB308C1-B414-2E88-BDAB-23F768F08E63}"/>
              </a:ext>
            </a:extLst>
          </p:cNvPr>
          <p:cNvSpPr>
            <a:spLocks noGrp="1"/>
          </p:cNvSpPr>
          <p:nvPr>
            <p:ph type="title"/>
          </p:nvPr>
        </p:nvSpPr>
        <p:spPr>
          <a:xfrm>
            <a:off x="838380" y="711727"/>
            <a:ext cx="10515240" cy="1253152"/>
          </a:xfrm>
        </p:spPr>
        <p:txBody>
          <a:bodyPr/>
          <a:lstStyle/>
          <a:p>
            <a:pPr algn="ctr"/>
            <a:r>
              <a:rPr lang="it-IT" sz="4400" b="1" strike="noStrike" spc="-1" dirty="0">
                <a:solidFill>
                  <a:srgbClr val="660033"/>
                </a:solidFill>
                <a:latin typeface="Calibri Light"/>
              </a:rPr>
              <a:t>Firmatari</a:t>
            </a:r>
            <a:endParaRPr lang="it-IT" sz="4400" b="1" dirty="0"/>
          </a:p>
        </p:txBody>
      </p:sp>
      <p:sp>
        <p:nvSpPr>
          <p:cNvPr id="3" name="Segnaposto data 2">
            <a:extLst>
              <a:ext uri="{FF2B5EF4-FFF2-40B4-BE49-F238E27FC236}">
                <a16:creationId xmlns:a16="http://schemas.microsoft.com/office/drawing/2014/main" id="{88E97215-10D7-CAF4-87AF-7FDAF315193E}"/>
              </a:ext>
            </a:extLst>
          </p:cNvPr>
          <p:cNvSpPr>
            <a:spLocks noGrp="1"/>
          </p:cNvSpPr>
          <p:nvPr>
            <p:ph type="dt" idx="10"/>
          </p:nvPr>
        </p:nvSpPr>
        <p:spPr/>
        <p:txBody>
          <a:bodyPr/>
          <a:lstStyle/>
          <a:p>
            <a:pPr>
              <a:lnSpc>
                <a:spcPct val="100000"/>
              </a:lnSpc>
              <a:buNone/>
            </a:pPr>
            <a:fld id="{3BD07FB5-017E-4F31-954F-E533FBB20F69}" type="datetime1">
              <a:rPr lang="it-IT" sz="1200" b="0" strike="noStrike" spc="-1" smtClean="0">
                <a:latin typeface="Times New Roman"/>
              </a:rPr>
              <a:t>20/11/2025</a:t>
            </a:fld>
            <a:endParaRPr lang="it-IT" sz="1200" b="0" strike="noStrike" spc="-1">
              <a:latin typeface="Times New Roman"/>
            </a:endParaRPr>
          </a:p>
        </p:txBody>
      </p:sp>
      <p:sp>
        <p:nvSpPr>
          <p:cNvPr id="4" name="Segnaposto numero diapositiva 3">
            <a:extLst>
              <a:ext uri="{FF2B5EF4-FFF2-40B4-BE49-F238E27FC236}">
                <a16:creationId xmlns:a16="http://schemas.microsoft.com/office/drawing/2014/main" id="{6A6AAB4C-B14B-BE0D-E167-A5B0CC62BCC1}"/>
              </a:ext>
            </a:extLst>
          </p:cNvPr>
          <p:cNvSpPr>
            <a:spLocks noGrp="1"/>
          </p:cNvSpPr>
          <p:nvPr>
            <p:ph type="sldNum" idx="12"/>
          </p:nvPr>
        </p:nvSpPr>
        <p:spPr/>
        <p:txBody>
          <a:bodyPr/>
          <a:lstStyle/>
          <a:p>
            <a:pPr algn="r">
              <a:lnSpc>
                <a:spcPct val="100000"/>
              </a:lnSpc>
              <a:buNone/>
            </a:pPr>
            <a:fld id="{3B70B6CB-6BF0-4D8F-BE73-8C1F43D33C85}" type="slidenum">
              <a:rPr lang="it-IT" sz="1200" b="0" strike="noStrike" spc="-1" smtClean="0">
                <a:solidFill>
                  <a:srgbClr val="8B8B8B"/>
                </a:solidFill>
                <a:latin typeface="Calibri"/>
              </a:rPr>
              <a:t>22</a:t>
            </a:fld>
            <a:endParaRPr lang="it-IT" sz="1200" b="0" strike="noStrike" spc="-1">
              <a:latin typeface="Times New Roman"/>
            </a:endParaRPr>
          </a:p>
        </p:txBody>
      </p:sp>
      <p:sp>
        <p:nvSpPr>
          <p:cNvPr id="5" name="PlaceHolder 2">
            <a:extLst>
              <a:ext uri="{FF2B5EF4-FFF2-40B4-BE49-F238E27FC236}">
                <a16:creationId xmlns:a16="http://schemas.microsoft.com/office/drawing/2014/main" id="{A0D11891-9644-26F4-DB0D-14C5B11956A1}"/>
              </a:ext>
            </a:extLst>
          </p:cNvPr>
          <p:cNvSpPr txBox="1">
            <a:spLocks/>
          </p:cNvSpPr>
          <p:nvPr/>
        </p:nvSpPr>
        <p:spPr>
          <a:xfrm>
            <a:off x="838380" y="1988840"/>
            <a:ext cx="10515240" cy="4201272"/>
          </a:xfrm>
          <a:prstGeom prst="rect">
            <a:avLst/>
          </a:prstGeom>
          <a:gradFill rotWithShape="0">
            <a:gsLst>
              <a:gs pos="100000">
                <a:srgbClr val="FBE5D6"/>
              </a:gs>
              <a:gs pos="100000">
                <a:srgbClr val="E0EBFA"/>
              </a:gs>
            </a:gsLst>
            <a:lin ang="16200000"/>
          </a:gradFill>
          <a:ln w="0">
            <a:noFill/>
          </a:ln>
        </p:spPr>
        <p:txBody>
          <a:bodyPr anchor="t">
            <a:normAutofit fontScale="96500"/>
          </a:bodyPr>
          <a:lstStyle/>
          <a:p>
            <a:pPr>
              <a:lnSpc>
                <a:spcPct val="90000"/>
              </a:lnSpc>
              <a:spcBef>
                <a:spcPts val="1001"/>
              </a:spcBef>
              <a:tabLst>
                <a:tab pos="0" algn="l"/>
              </a:tabLst>
            </a:pPr>
            <a:r>
              <a:rPr lang="it-IT" sz="2800" kern="0" spc="-1" dirty="0">
                <a:solidFill>
                  <a:srgbClr val="000000"/>
                </a:solidFill>
                <a:latin typeface="Calibri" panose="020F0502020204030204" pitchFamily="34" charset="0"/>
                <a:ea typeface="Calibri" panose="020F0502020204030204" pitchFamily="34" charset="0"/>
                <a:cs typeface="Calibri" panose="020F0502020204030204" pitchFamily="34" charset="0"/>
              </a:rPr>
              <a:t>Cliccare sul tasto “Scarica Riepilogo” per generare il documento di sintesi della richiesta. Visualizzare il documento, controllare la correttezza delle informazioni riportate, firmare il documento con firma digitale </a:t>
            </a:r>
            <a:r>
              <a:rPr lang="it-IT" sz="2800" b="1" kern="0" spc="-1" dirty="0">
                <a:solidFill>
                  <a:srgbClr val="000000"/>
                </a:solidFill>
                <a:latin typeface="Calibri" panose="020F0502020204030204" pitchFamily="34" charset="0"/>
                <a:ea typeface="Calibri" panose="020F0502020204030204" pitchFamily="34" charset="0"/>
                <a:cs typeface="Calibri" panose="020F0502020204030204" pitchFamily="34" charset="0"/>
              </a:rPr>
              <a:t>in formato CADES</a:t>
            </a:r>
            <a:r>
              <a:rPr lang="it-IT" sz="2800" kern="0" spc="-1" dirty="0">
                <a:solidFill>
                  <a:srgbClr val="000000"/>
                </a:solidFill>
                <a:latin typeface="Calibri" panose="020F0502020204030204" pitchFamily="34" charset="0"/>
                <a:ea typeface="Calibri" panose="020F0502020204030204" pitchFamily="34" charset="0"/>
                <a:cs typeface="Calibri" panose="020F0502020204030204" pitchFamily="34" charset="0"/>
              </a:rPr>
              <a:t> (estensione .pdf.p7m) ed effettuare l’upload tramite il tasto “Carica file firmato”.</a:t>
            </a:r>
            <a:br>
              <a:rPr lang="it-IT" sz="2800" kern="0" spc="-1" dirty="0">
                <a:solidFill>
                  <a:srgbClr val="000000"/>
                </a:solidFill>
                <a:latin typeface="Calibri" panose="020F0502020204030204" pitchFamily="34" charset="0"/>
                <a:ea typeface="Calibri" panose="020F0502020204030204" pitchFamily="34" charset="0"/>
                <a:cs typeface="Calibri" panose="020F0502020204030204" pitchFamily="34" charset="0"/>
              </a:rPr>
            </a:br>
            <a:br>
              <a:rPr lang="it-IT" sz="2800" kern="0" spc="-1" dirty="0">
                <a:solidFill>
                  <a:srgbClr val="000000"/>
                </a:solidFill>
                <a:latin typeface="Calibri" panose="020F0502020204030204" pitchFamily="34" charset="0"/>
                <a:ea typeface="Calibri" panose="020F0502020204030204" pitchFamily="34" charset="0"/>
                <a:cs typeface="Calibri" panose="020F0502020204030204" pitchFamily="34" charset="0"/>
              </a:rPr>
            </a:br>
            <a:r>
              <a:rPr lang="it-IT" sz="2800" kern="0" spc="-1" dirty="0">
                <a:solidFill>
                  <a:srgbClr val="000000"/>
                </a:solidFill>
                <a:latin typeface="Calibri" panose="020F0502020204030204" pitchFamily="34" charset="0"/>
                <a:ea typeface="Calibri" panose="020F0502020204030204" pitchFamily="34" charset="0"/>
                <a:cs typeface="Calibri" panose="020F0502020204030204" pitchFamily="34" charset="0"/>
              </a:rPr>
              <a:t>Nota: nel caso in cui, dopo aver scaricato il documento di sintesi, vengano effettuate delle modifiche alla pratica, prima di procedere sarà necessario effettuare nuovamente il download del documento, firmarlo digitalmente ed effettuare l’upload dell’ultima versione aggiornata.</a:t>
            </a:r>
          </a:p>
        </p:txBody>
      </p:sp>
    </p:spTree>
    <p:extLst>
      <p:ext uri="{BB962C8B-B14F-4D97-AF65-F5344CB8AC3E}">
        <p14:creationId xmlns:p14="http://schemas.microsoft.com/office/powerpoint/2010/main" val="103437519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4FB308C1-B414-2E88-BDAB-23F768F08E63}"/>
              </a:ext>
            </a:extLst>
          </p:cNvPr>
          <p:cNvSpPr>
            <a:spLocks noGrp="1"/>
          </p:cNvSpPr>
          <p:nvPr>
            <p:ph type="title"/>
          </p:nvPr>
        </p:nvSpPr>
        <p:spPr>
          <a:xfrm>
            <a:off x="838380" y="711727"/>
            <a:ext cx="10515240" cy="1253152"/>
          </a:xfrm>
        </p:spPr>
        <p:txBody>
          <a:bodyPr/>
          <a:lstStyle/>
          <a:p>
            <a:pPr algn="ctr"/>
            <a:r>
              <a:rPr lang="it-IT" sz="4400" b="1" spc="-1" dirty="0">
                <a:solidFill>
                  <a:srgbClr val="660033"/>
                </a:solidFill>
                <a:latin typeface="Calibri Light"/>
              </a:rPr>
              <a:t>N</a:t>
            </a:r>
            <a:r>
              <a:rPr lang="it-IT" sz="4400" b="1" strike="noStrike" spc="-1" dirty="0">
                <a:solidFill>
                  <a:srgbClr val="660033"/>
                </a:solidFill>
                <a:latin typeface="Calibri Light"/>
              </a:rPr>
              <a:t>ote per l’elaborazione</a:t>
            </a:r>
            <a:endParaRPr lang="it-IT" sz="4400" b="1" dirty="0"/>
          </a:p>
        </p:txBody>
      </p:sp>
      <p:sp>
        <p:nvSpPr>
          <p:cNvPr id="3" name="Segnaposto data 2">
            <a:extLst>
              <a:ext uri="{FF2B5EF4-FFF2-40B4-BE49-F238E27FC236}">
                <a16:creationId xmlns:a16="http://schemas.microsoft.com/office/drawing/2014/main" id="{88E97215-10D7-CAF4-87AF-7FDAF315193E}"/>
              </a:ext>
            </a:extLst>
          </p:cNvPr>
          <p:cNvSpPr>
            <a:spLocks noGrp="1"/>
          </p:cNvSpPr>
          <p:nvPr>
            <p:ph type="dt" idx="10"/>
          </p:nvPr>
        </p:nvSpPr>
        <p:spPr/>
        <p:txBody>
          <a:bodyPr/>
          <a:lstStyle/>
          <a:p>
            <a:pPr>
              <a:lnSpc>
                <a:spcPct val="100000"/>
              </a:lnSpc>
              <a:buNone/>
            </a:pPr>
            <a:fld id="{3BD07FB5-017E-4F31-954F-E533FBB20F69}" type="datetime1">
              <a:rPr lang="it-IT" sz="1200" b="0" strike="noStrike" spc="-1" smtClean="0">
                <a:latin typeface="Times New Roman"/>
              </a:rPr>
              <a:t>20/11/2025</a:t>
            </a:fld>
            <a:endParaRPr lang="it-IT" sz="1200" b="0" strike="noStrike" spc="-1">
              <a:latin typeface="Times New Roman"/>
            </a:endParaRPr>
          </a:p>
        </p:txBody>
      </p:sp>
      <p:sp>
        <p:nvSpPr>
          <p:cNvPr id="4" name="Segnaposto numero diapositiva 3">
            <a:extLst>
              <a:ext uri="{FF2B5EF4-FFF2-40B4-BE49-F238E27FC236}">
                <a16:creationId xmlns:a16="http://schemas.microsoft.com/office/drawing/2014/main" id="{6A6AAB4C-B14B-BE0D-E167-A5B0CC62BCC1}"/>
              </a:ext>
            </a:extLst>
          </p:cNvPr>
          <p:cNvSpPr>
            <a:spLocks noGrp="1"/>
          </p:cNvSpPr>
          <p:nvPr>
            <p:ph type="sldNum" idx="12"/>
          </p:nvPr>
        </p:nvSpPr>
        <p:spPr/>
        <p:txBody>
          <a:bodyPr/>
          <a:lstStyle/>
          <a:p>
            <a:pPr algn="r">
              <a:lnSpc>
                <a:spcPct val="100000"/>
              </a:lnSpc>
              <a:buNone/>
            </a:pPr>
            <a:fld id="{3B70B6CB-6BF0-4D8F-BE73-8C1F43D33C85}" type="slidenum">
              <a:rPr lang="it-IT" sz="1200" b="0" strike="noStrike" spc="-1" smtClean="0">
                <a:solidFill>
                  <a:srgbClr val="8B8B8B"/>
                </a:solidFill>
                <a:latin typeface="Calibri"/>
              </a:rPr>
              <a:t>23</a:t>
            </a:fld>
            <a:endParaRPr lang="it-IT" sz="1200" b="0" strike="noStrike" spc="-1">
              <a:latin typeface="Times New Roman"/>
            </a:endParaRPr>
          </a:p>
        </p:txBody>
      </p:sp>
      <p:sp>
        <p:nvSpPr>
          <p:cNvPr id="5" name="PlaceHolder 2">
            <a:extLst>
              <a:ext uri="{FF2B5EF4-FFF2-40B4-BE49-F238E27FC236}">
                <a16:creationId xmlns:a16="http://schemas.microsoft.com/office/drawing/2014/main" id="{A0D11891-9644-26F4-DB0D-14C5B11956A1}"/>
              </a:ext>
            </a:extLst>
          </p:cNvPr>
          <p:cNvSpPr txBox="1">
            <a:spLocks/>
          </p:cNvSpPr>
          <p:nvPr/>
        </p:nvSpPr>
        <p:spPr>
          <a:xfrm>
            <a:off x="838380" y="1988840"/>
            <a:ext cx="10515240" cy="4201272"/>
          </a:xfrm>
          <a:prstGeom prst="rect">
            <a:avLst/>
          </a:prstGeom>
          <a:gradFill rotWithShape="0">
            <a:gsLst>
              <a:gs pos="100000">
                <a:srgbClr val="FBE5D6"/>
              </a:gs>
              <a:gs pos="100000">
                <a:srgbClr val="E0EBFA"/>
              </a:gs>
            </a:gsLst>
            <a:lin ang="16200000"/>
          </a:gradFill>
          <a:ln w="0">
            <a:noFill/>
          </a:ln>
        </p:spPr>
        <p:txBody>
          <a:bodyPr anchor="t">
            <a:normAutofit fontScale="96500"/>
          </a:bodyPr>
          <a:lstStyle/>
          <a:p>
            <a:pPr>
              <a:lnSpc>
                <a:spcPct val="90000"/>
              </a:lnSpc>
              <a:spcBef>
                <a:spcPts val="1001"/>
              </a:spcBef>
              <a:tabLst>
                <a:tab pos="0" algn="l"/>
              </a:tabLst>
            </a:pPr>
            <a:r>
              <a:rPr lang="it-IT" sz="2800" b="1" kern="0" spc="-1" dirty="0">
                <a:solidFill>
                  <a:srgbClr val="000000"/>
                </a:solidFill>
                <a:latin typeface="Calibri" panose="020F0502020204030204" pitchFamily="34" charset="0"/>
                <a:ea typeface="Calibri" panose="020F0502020204030204" pitchFamily="34" charset="0"/>
                <a:cs typeface="Calibri" panose="020F0502020204030204" pitchFamily="34" charset="0"/>
              </a:rPr>
              <a:t>Note per l’elaborazione: </a:t>
            </a:r>
            <a:r>
              <a:rPr lang="it-IT" sz="2800" kern="0" spc="-1" dirty="0">
                <a:solidFill>
                  <a:srgbClr val="000000"/>
                </a:solidFill>
                <a:latin typeface="Calibri" panose="020F0502020204030204" pitchFamily="34" charset="0"/>
                <a:ea typeface="Calibri" panose="020F0502020204030204" pitchFamily="34" charset="0"/>
                <a:cs typeface="Calibri" panose="020F0502020204030204" pitchFamily="34" charset="0"/>
              </a:rPr>
              <a:t>E’ la sezione in cui l’utente ha la possibilità di dialogare con l’Ufficio Commercio Estero.</a:t>
            </a:r>
          </a:p>
        </p:txBody>
      </p:sp>
    </p:spTree>
    <p:extLst>
      <p:ext uri="{BB962C8B-B14F-4D97-AF65-F5344CB8AC3E}">
        <p14:creationId xmlns:p14="http://schemas.microsoft.com/office/powerpoint/2010/main" val="420926390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8" name="PlaceHolder 1"/>
          <p:cNvSpPr>
            <a:spLocks noGrp="1"/>
          </p:cNvSpPr>
          <p:nvPr>
            <p:ph type="title"/>
          </p:nvPr>
        </p:nvSpPr>
        <p:spPr>
          <a:xfrm>
            <a:off x="838080" y="365040"/>
            <a:ext cx="10515240" cy="1325160"/>
          </a:xfrm>
          <a:prstGeom prst="rect">
            <a:avLst/>
          </a:prstGeom>
          <a:noFill/>
          <a:ln w="0">
            <a:noFill/>
          </a:ln>
        </p:spPr>
        <p:txBody>
          <a:bodyPr anchor="ctr">
            <a:noAutofit/>
          </a:bodyPr>
          <a:lstStyle/>
          <a:p>
            <a:pPr algn="ctr">
              <a:lnSpc>
                <a:spcPct val="107000"/>
              </a:lnSpc>
              <a:spcAft>
                <a:spcPts val="799"/>
              </a:spcAft>
              <a:buNone/>
            </a:pPr>
            <a:br>
              <a:rPr lang="it-IT" sz="4400" b="1" strike="noStrike" spc="-1" dirty="0">
                <a:solidFill>
                  <a:srgbClr val="660033"/>
                </a:solidFill>
                <a:latin typeface="Calibri Light"/>
                <a:ea typeface="Calibri"/>
              </a:rPr>
            </a:br>
            <a:r>
              <a:rPr lang="it-IT" sz="4400" b="1" strike="noStrike" spc="-1" dirty="0">
                <a:solidFill>
                  <a:srgbClr val="660033"/>
                </a:solidFill>
                <a:latin typeface="Calibri Light"/>
                <a:ea typeface="Calibri"/>
              </a:rPr>
              <a:t>Richiesta di annullamento</a:t>
            </a:r>
            <a:endParaRPr lang="it-IT" sz="4400" b="0" strike="noStrike" spc="-1" dirty="0">
              <a:solidFill>
                <a:srgbClr val="000000"/>
              </a:solidFill>
              <a:latin typeface="Calibri"/>
            </a:endParaRPr>
          </a:p>
        </p:txBody>
      </p:sp>
      <p:sp>
        <p:nvSpPr>
          <p:cNvPr id="159" name="PlaceHolder 2"/>
          <p:cNvSpPr>
            <a:spLocks noGrp="1"/>
          </p:cNvSpPr>
          <p:nvPr>
            <p:ph/>
          </p:nvPr>
        </p:nvSpPr>
        <p:spPr>
          <a:xfrm>
            <a:off x="839416" y="1844824"/>
            <a:ext cx="10513904" cy="4331696"/>
          </a:xfrm>
          <a:prstGeom prst="rect">
            <a:avLst/>
          </a:prstGeom>
          <a:gradFill rotWithShape="0">
            <a:gsLst>
              <a:gs pos="100000">
                <a:srgbClr val="FBE5D6"/>
              </a:gs>
              <a:gs pos="100000">
                <a:srgbClr val="E0EBFA"/>
              </a:gs>
            </a:gsLst>
            <a:lin ang="16200000"/>
          </a:gradFill>
          <a:ln w="0">
            <a:noFill/>
          </a:ln>
        </p:spPr>
        <p:txBody>
          <a:bodyPr anchor="t">
            <a:normAutofit fontScale="88500" lnSpcReduction="20000"/>
          </a:bodyPr>
          <a:lstStyle/>
          <a:p>
            <a:pPr algn="just">
              <a:lnSpc>
                <a:spcPct val="90000"/>
              </a:lnSpc>
              <a:spcBef>
                <a:spcPts val="1001"/>
              </a:spcBef>
              <a:spcAft>
                <a:spcPts val="799"/>
              </a:spcAft>
              <a:buNone/>
              <a:tabLst>
                <a:tab pos="0" algn="l"/>
              </a:tabLst>
            </a:pPr>
            <a:r>
              <a:rPr lang="it-IT" sz="2800" b="0" strike="noStrike" spc="-1" dirty="0">
                <a:solidFill>
                  <a:srgbClr val="000000"/>
                </a:solidFill>
                <a:latin typeface="Calibri"/>
                <a:ea typeface="Calibri"/>
              </a:rPr>
              <a:t>È possibile richiedere l’annullamento di un Certificato di Origine già rilasciato:</a:t>
            </a:r>
            <a:endParaRPr lang="it-IT" sz="2800" b="0" strike="noStrike" spc="-1" dirty="0">
              <a:solidFill>
                <a:srgbClr val="000000"/>
              </a:solidFill>
              <a:latin typeface="Calibri"/>
            </a:endParaRPr>
          </a:p>
          <a:p>
            <a:pPr algn="just">
              <a:lnSpc>
                <a:spcPct val="90000"/>
              </a:lnSpc>
              <a:spcBef>
                <a:spcPts val="1001"/>
              </a:spcBef>
              <a:spcAft>
                <a:spcPts val="799"/>
              </a:spcAft>
              <a:buNone/>
              <a:tabLst>
                <a:tab pos="0" algn="l"/>
              </a:tabLst>
            </a:pPr>
            <a:r>
              <a:rPr lang="it-IT" sz="2800" b="0" strike="noStrike" spc="-1" dirty="0">
                <a:solidFill>
                  <a:srgbClr val="000000"/>
                </a:solidFill>
                <a:latin typeface="Calibri"/>
                <a:ea typeface="Calibri"/>
              </a:rPr>
              <a:t>1) certificato stampato su formulario: deve esserne consegnato l’originale, barrato, all’Ufficio Commercio Estero - Piazza dei Giudici, 3 - Firenze, accompagnato da una lettera su carta intestata della Società, firmata dal legale rappresentante, da cui si possa evincere la motivazione della richiesta di annullamento.  </a:t>
            </a:r>
            <a:endParaRPr lang="it-IT" sz="2800" b="0" strike="noStrike" spc="-1" dirty="0">
              <a:solidFill>
                <a:srgbClr val="000000"/>
              </a:solidFill>
              <a:latin typeface="Calibri"/>
            </a:endParaRPr>
          </a:p>
          <a:p>
            <a:pPr algn="just">
              <a:lnSpc>
                <a:spcPct val="90000"/>
              </a:lnSpc>
              <a:spcBef>
                <a:spcPts val="1001"/>
              </a:spcBef>
              <a:spcAft>
                <a:spcPts val="799"/>
              </a:spcAft>
              <a:buNone/>
              <a:tabLst>
                <a:tab pos="0" algn="l"/>
              </a:tabLst>
            </a:pPr>
            <a:r>
              <a:rPr lang="it-IT" sz="2800" b="0" strike="noStrike" spc="-1" dirty="0">
                <a:solidFill>
                  <a:srgbClr val="000000"/>
                </a:solidFill>
                <a:latin typeface="Calibri"/>
                <a:ea typeface="Calibri"/>
              </a:rPr>
              <a:t>2) certificato stampato su foglio bianco – a mezzo </a:t>
            </a:r>
            <a:r>
              <a:rPr lang="it-IT" sz="2800" b="0" strike="noStrike" spc="-1" dirty="0" err="1">
                <a:solidFill>
                  <a:srgbClr val="000000"/>
                </a:solidFill>
                <a:latin typeface="Calibri"/>
                <a:ea typeface="Calibri"/>
              </a:rPr>
              <a:t>pec</a:t>
            </a:r>
            <a:r>
              <a:rPr lang="it-IT" sz="2800" b="0" strike="noStrike" spc="-1" dirty="0">
                <a:solidFill>
                  <a:srgbClr val="000000"/>
                </a:solidFill>
                <a:latin typeface="Calibri"/>
                <a:ea typeface="Calibri"/>
              </a:rPr>
              <a:t> va inviata la richiesta motivata di annullamento allegando il certificato originale stampato e barrato</a:t>
            </a:r>
            <a:endParaRPr lang="it-IT" sz="2800" b="0" strike="noStrike" spc="-1" dirty="0">
              <a:solidFill>
                <a:srgbClr val="000000"/>
              </a:solidFill>
              <a:latin typeface="Calibri"/>
            </a:endParaRPr>
          </a:p>
          <a:p>
            <a:pPr algn="just">
              <a:lnSpc>
                <a:spcPct val="90000"/>
              </a:lnSpc>
              <a:spcBef>
                <a:spcPts val="1001"/>
              </a:spcBef>
              <a:spcAft>
                <a:spcPts val="799"/>
              </a:spcAft>
              <a:buNone/>
              <a:tabLst>
                <a:tab pos="0" algn="l"/>
              </a:tabLst>
            </a:pPr>
            <a:r>
              <a:rPr lang="it-IT" sz="2800" b="0" strike="noStrike" spc="-1" dirty="0">
                <a:solidFill>
                  <a:srgbClr val="000000"/>
                </a:solidFill>
                <a:latin typeface="Calibri"/>
                <a:ea typeface="Calibri"/>
              </a:rPr>
              <a:t>Se si tratta di “annulla e sostituisci’’ dovrà essere inviata una nuova pratica con allegato il modello di richiesta di annullamento unitamente all’originale  barrato  e scansionato, e dovrà essere inserita nuovamente tutta la documentazione a corredo. Anche in questo caso, se stampato su formulario, l’originale deve comunque essere restituito alla Camera </a:t>
            </a:r>
            <a:endParaRPr lang="it-IT" sz="2800" b="0" strike="noStrike" spc="-1" dirty="0">
              <a:solidFill>
                <a:srgbClr val="000000"/>
              </a:solidFill>
              <a:latin typeface="Calibri"/>
            </a:endParaRPr>
          </a:p>
        </p:txBody>
      </p:sp>
      <p:sp>
        <p:nvSpPr>
          <p:cNvPr id="3" name="Segnaposto numero diapositiva 2"/>
          <p:cNvSpPr>
            <a:spLocks noGrp="1"/>
          </p:cNvSpPr>
          <p:nvPr>
            <p:ph type="sldNum" idx="12"/>
          </p:nvPr>
        </p:nvSpPr>
        <p:spPr/>
        <p:txBody>
          <a:bodyPr/>
          <a:lstStyle/>
          <a:p>
            <a:pPr algn="r">
              <a:lnSpc>
                <a:spcPct val="100000"/>
              </a:lnSpc>
              <a:buNone/>
            </a:pPr>
            <a:fld id="{3B70B6CB-6BF0-4D8F-BE73-8C1F43D33C85}" type="slidenum">
              <a:rPr lang="it-IT" sz="1200" b="0" strike="noStrike" spc="-1" smtClean="0">
                <a:solidFill>
                  <a:srgbClr val="8B8B8B"/>
                </a:solidFill>
                <a:latin typeface="Calibri"/>
              </a:rPr>
              <a:t>24</a:t>
            </a:fld>
            <a:endParaRPr lang="it-IT" sz="1200" b="0" strike="noStrike" spc="-1">
              <a:latin typeface="Times New Roman"/>
            </a:endParaRPr>
          </a:p>
        </p:txBody>
      </p:sp>
      <p:sp>
        <p:nvSpPr>
          <p:cNvPr id="2" name="Segnaposto data 1">
            <a:extLst>
              <a:ext uri="{FF2B5EF4-FFF2-40B4-BE49-F238E27FC236}">
                <a16:creationId xmlns:a16="http://schemas.microsoft.com/office/drawing/2014/main" id="{B8412AA6-8DEC-811E-C238-45AF7E14CA60}"/>
              </a:ext>
            </a:extLst>
          </p:cNvPr>
          <p:cNvSpPr>
            <a:spLocks noGrp="1"/>
          </p:cNvSpPr>
          <p:nvPr>
            <p:ph type="dt" idx="10"/>
          </p:nvPr>
        </p:nvSpPr>
        <p:spPr/>
        <p:txBody>
          <a:bodyPr/>
          <a:lstStyle/>
          <a:p>
            <a:pPr>
              <a:lnSpc>
                <a:spcPct val="100000"/>
              </a:lnSpc>
              <a:buNone/>
            </a:pPr>
            <a:fld id="{FF126DBF-0C3A-47BF-A754-990F4F92E094}" type="datetime1">
              <a:rPr lang="it-IT" sz="1200" b="0" strike="noStrike" spc="-1" smtClean="0">
                <a:latin typeface="Times New Roman"/>
              </a:rPr>
              <a:t>20/11/2025</a:t>
            </a:fld>
            <a:endParaRPr lang="it-IT" sz="1200" b="0" strike="noStrike" spc="-1">
              <a:latin typeface="Times New Roman"/>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0" name="PlaceHolder 1"/>
          <p:cNvSpPr>
            <a:spLocks noGrp="1"/>
          </p:cNvSpPr>
          <p:nvPr>
            <p:ph type="title"/>
          </p:nvPr>
        </p:nvSpPr>
        <p:spPr>
          <a:xfrm>
            <a:off x="838080" y="365040"/>
            <a:ext cx="10515240" cy="1325160"/>
          </a:xfrm>
          <a:prstGeom prst="rect">
            <a:avLst/>
          </a:prstGeom>
          <a:noFill/>
          <a:ln w="0">
            <a:noFill/>
          </a:ln>
        </p:spPr>
        <p:txBody>
          <a:bodyPr anchor="ctr">
            <a:noAutofit/>
          </a:bodyPr>
          <a:lstStyle/>
          <a:p>
            <a:pPr algn="ctr">
              <a:buNone/>
            </a:pPr>
            <a:r>
              <a:rPr lang="it-IT" sz="4400" b="1" strike="noStrike" spc="-1" dirty="0">
                <a:solidFill>
                  <a:srgbClr val="660033"/>
                </a:solidFill>
                <a:latin typeface="Calibri Light"/>
              </a:rPr>
              <a:t>Smarrimento o furto</a:t>
            </a:r>
            <a:endParaRPr lang="it-IT" sz="4400" b="0" strike="noStrike" spc="-1" dirty="0">
              <a:solidFill>
                <a:srgbClr val="000000"/>
              </a:solidFill>
              <a:latin typeface="Calibri"/>
            </a:endParaRPr>
          </a:p>
        </p:txBody>
      </p:sp>
      <p:sp>
        <p:nvSpPr>
          <p:cNvPr id="161" name="PlaceHolder 2"/>
          <p:cNvSpPr>
            <a:spLocks noGrp="1"/>
          </p:cNvSpPr>
          <p:nvPr>
            <p:ph/>
          </p:nvPr>
        </p:nvSpPr>
        <p:spPr>
          <a:xfrm>
            <a:off x="864011" y="1534309"/>
            <a:ext cx="10515240" cy="4834440"/>
          </a:xfrm>
          <a:prstGeom prst="rect">
            <a:avLst/>
          </a:prstGeom>
          <a:gradFill rotWithShape="0">
            <a:gsLst>
              <a:gs pos="100000">
                <a:srgbClr val="FBE5D6"/>
              </a:gs>
              <a:gs pos="100000">
                <a:srgbClr val="E0EBFA"/>
              </a:gs>
            </a:gsLst>
            <a:lin ang="16200000"/>
          </a:gradFill>
          <a:ln w="0">
            <a:noFill/>
          </a:ln>
        </p:spPr>
        <p:txBody>
          <a:bodyPr anchor="t">
            <a:noAutofit/>
          </a:bodyPr>
          <a:lstStyle/>
          <a:p>
            <a:pPr algn="just">
              <a:lnSpc>
                <a:spcPct val="90000"/>
              </a:lnSpc>
              <a:spcBef>
                <a:spcPts val="1001"/>
              </a:spcBef>
              <a:spcAft>
                <a:spcPts val="799"/>
              </a:spcAft>
              <a:buNone/>
              <a:tabLst>
                <a:tab pos="0" algn="l"/>
              </a:tabLst>
            </a:pPr>
            <a:r>
              <a:rPr lang="it-IT" sz="2400" b="0" strike="noStrike" spc="-1" dirty="0">
                <a:solidFill>
                  <a:srgbClr val="000000"/>
                </a:solidFill>
                <a:latin typeface="Calibri"/>
                <a:ea typeface="Calibri"/>
              </a:rPr>
              <a:t>In caso di smarrimento o furto di un certificato di origine, può essere richiesto un duplicato.</a:t>
            </a:r>
            <a:endParaRPr lang="it-IT" sz="2400" b="0" strike="noStrike" spc="-1" dirty="0">
              <a:solidFill>
                <a:srgbClr val="000000"/>
              </a:solidFill>
              <a:latin typeface="Calibri"/>
            </a:endParaRPr>
          </a:p>
          <a:p>
            <a:pPr algn="just">
              <a:lnSpc>
                <a:spcPct val="90000"/>
              </a:lnSpc>
              <a:spcBef>
                <a:spcPts val="1001"/>
              </a:spcBef>
              <a:spcAft>
                <a:spcPts val="799"/>
              </a:spcAft>
              <a:buNone/>
              <a:tabLst>
                <a:tab pos="0" algn="l"/>
              </a:tabLst>
            </a:pPr>
            <a:r>
              <a:rPr lang="it-IT" sz="2400" b="0" strike="noStrike" spc="-1" dirty="0">
                <a:solidFill>
                  <a:srgbClr val="000000"/>
                </a:solidFill>
                <a:latin typeface="Calibri"/>
                <a:ea typeface="Calibri"/>
              </a:rPr>
              <a:t>Per ottenerlo il richiedente utilizzerà l’opzione </a:t>
            </a:r>
            <a:r>
              <a:rPr lang="it-IT" sz="2400" spc="-1" dirty="0">
                <a:solidFill>
                  <a:srgbClr val="000000"/>
                </a:solidFill>
                <a:latin typeface="Calibri"/>
                <a:ea typeface="Calibri"/>
              </a:rPr>
              <a:t>«foglio bianco» (obbligatoria dal 01/10/2025), e  dovrà  compilare </a:t>
            </a:r>
            <a:r>
              <a:rPr lang="it-IT" sz="2400" b="0" strike="noStrike" spc="-1" dirty="0">
                <a:solidFill>
                  <a:srgbClr val="000000"/>
                </a:solidFill>
                <a:latin typeface="Calibri"/>
                <a:ea typeface="Calibri"/>
              </a:rPr>
              <a:t>il relativo nuovo modello base esattamente  come il certificato di origine smarrito o rubato, indicando nelle note l’eventuale  numero del formulario e allegando nuovamente la fattura di esportazione e l’autocertificazione della dichiarazione di smarrimento o furto, come da modello scaricabile dal sito, sottoscritta digitalmente dal legale rappresentante </a:t>
            </a:r>
            <a:endParaRPr lang="it-IT" sz="2400" b="0" strike="noStrike" spc="-1" dirty="0">
              <a:solidFill>
                <a:srgbClr val="000000"/>
              </a:solidFill>
              <a:latin typeface="Calibri"/>
            </a:endParaRPr>
          </a:p>
          <a:p>
            <a:pPr algn="just">
              <a:lnSpc>
                <a:spcPct val="90000"/>
              </a:lnSpc>
              <a:spcBef>
                <a:spcPts val="1001"/>
              </a:spcBef>
              <a:spcAft>
                <a:spcPts val="799"/>
              </a:spcAft>
              <a:buNone/>
              <a:tabLst>
                <a:tab pos="0" algn="l"/>
              </a:tabLst>
            </a:pPr>
            <a:r>
              <a:rPr lang="it-IT" sz="2400" b="0" strike="noStrike" spc="-1" dirty="0">
                <a:solidFill>
                  <a:srgbClr val="000000"/>
                </a:solidFill>
                <a:latin typeface="Calibri"/>
                <a:ea typeface="Calibri"/>
              </a:rPr>
              <a:t>L’Ufficio metterà la pratica in rettifica comunicando i dati del certificato smarrito e l’impresa dichiarerà nel campo note la presa d’atto e l’impegno ad inserire sul timbro esclusivamente i dati forniti dalla Camera. </a:t>
            </a:r>
            <a:r>
              <a:rPr lang="it-IT" sz="2400" spc="-1" dirty="0">
                <a:solidFill>
                  <a:srgbClr val="000000"/>
                </a:solidFill>
                <a:latin typeface="Calibri"/>
                <a:ea typeface="Calibri"/>
              </a:rPr>
              <a:t>Successivamente la Camera </a:t>
            </a:r>
            <a:r>
              <a:rPr lang="it-IT" sz="2400" b="0" strike="noStrike" spc="-1" dirty="0">
                <a:solidFill>
                  <a:srgbClr val="000000"/>
                </a:solidFill>
                <a:latin typeface="Calibri"/>
                <a:ea typeface="Calibri"/>
              </a:rPr>
              <a:t>apporrà il timbro  “DUPLICATO’’ del certificato di origine emesso in precedenza</a:t>
            </a:r>
            <a:endParaRPr lang="it-IT" sz="2400" b="0" strike="noStrike" spc="-1" dirty="0">
              <a:solidFill>
                <a:srgbClr val="000000"/>
              </a:solidFill>
              <a:latin typeface="Calibri"/>
            </a:endParaRPr>
          </a:p>
          <a:p>
            <a:pPr>
              <a:lnSpc>
                <a:spcPct val="90000"/>
              </a:lnSpc>
              <a:spcBef>
                <a:spcPts val="1001"/>
              </a:spcBef>
              <a:spcAft>
                <a:spcPts val="799"/>
              </a:spcAft>
              <a:buNone/>
              <a:tabLst>
                <a:tab pos="0" algn="l"/>
              </a:tabLst>
            </a:pPr>
            <a:endParaRPr lang="it-IT" sz="2400" b="0" strike="noStrike" spc="-1" dirty="0">
              <a:solidFill>
                <a:srgbClr val="000000"/>
              </a:solidFill>
              <a:latin typeface="Calibri"/>
            </a:endParaRPr>
          </a:p>
        </p:txBody>
      </p:sp>
      <p:sp>
        <p:nvSpPr>
          <p:cNvPr id="3" name="Segnaposto numero diapositiva 2"/>
          <p:cNvSpPr>
            <a:spLocks noGrp="1"/>
          </p:cNvSpPr>
          <p:nvPr>
            <p:ph type="sldNum" idx="12"/>
          </p:nvPr>
        </p:nvSpPr>
        <p:spPr/>
        <p:txBody>
          <a:bodyPr/>
          <a:lstStyle/>
          <a:p>
            <a:pPr algn="r">
              <a:lnSpc>
                <a:spcPct val="100000"/>
              </a:lnSpc>
              <a:buNone/>
            </a:pPr>
            <a:fld id="{3B70B6CB-6BF0-4D8F-BE73-8C1F43D33C85}" type="slidenum">
              <a:rPr lang="it-IT" sz="1200" b="0" strike="noStrike" spc="-1" smtClean="0">
                <a:solidFill>
                  <a:srgbClr val="8B8B8B"/>
                </a:solidFill>
                <a:latin typeface="Calibri"/>
              </a:rPr>
              <a:t>25</a:t>
            </a:fld>
            <a:endParaRPr lang="it-IT" sz="1200" b="0" strike="noStrike" spc="-1">
              <a:latin typeface="Times New Roman"/>
            </a:endParaRPr>
          </a:p>
        </p:txBody>
      </p:sp>
      <p:sp>
        <p:nvSpPr>
          <p:cNvPr id="2" name="Segnaposto data 1">
            <a:extLst>
              <a:ext uri="{FF2B5EF4-FFF2-40B4-BE49-F238E27FC236}">
                <a16:creationId xmlns:a16="http://schemas.microsoft.com/office/drawing/2014/main" id="{6F5CA27A-B028-6627-7AC5-A0526BF80C0D}"/>
              </a:ext>
            </a:extLst>
          </p:cNvPr>
          <p:cNvSpPr>
            <a:spLocks noGrp="1"/>
          </p:cNvSpPr>
          <p:nvPr>
            <p:ph type="dt" idx="10"/>
          </p:nvPr>
        </p:nvSpPr>
        <p:spPr/>
        <p:txBody>
          <a:bodyPr/>
          <a:lstStyle/>
          <a:p>
            <a:pPr>
              <a:lnSpc>
                <a:spcPct val="100000"/>
              </a:lnSpc>
              <a:buNone/>
            </a:pPr>
            <a:fld id="{C8171A30-EAB0-402B-B9FB-63AC5ACBBC9C}" type="datetime1">
              <a:rPr lang="it-IT" sz="1200" b="0" strike="noStrike" spc="-1" smtClean="0">
                <a:latin typeface="Times New Roman"/>
              </a:rPr>
              <a:t>20/11/2025</a:t>
            </a:fld>
            <a:endParaRPr lang="it-IT" sz="1200" b="0" strike="noStrike" spc="-1">
              <a:latin typeface="Times New Roman"/>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2" name="PlaceHolder 1"/>
          <p:cNvSpPr>
            <a:spLocks noGrp="1"/>
          </p:cNvSpPr>
          <p:nvPr>
            <p:ph type="title"/>
          </p:nvPr>
        </p:nvSpPr>
        <p:spPr>
          <a:xfrm>
            <a:off x="838080" y="365040"/>
            <a:ext cx="10515240" cy="1325160"/>
          </a:xfrm>
          <a:prstGeom prst="rect">
            <a:avLst/>
          </a:prstGeom>
          <a:noFill/>
          <a:ln w="0">
            <a:noFill/>
          </a:ln>
        </p:spPr>
        <p:txBody>
          <a:bodyPr anchor="ctr">
            <a:noAutofit/>
          </a:bodyPr>
          <a:lstStyle/>
          <a:p>
            <a:pPr algn="ctr">
              <a:lnSpc>
                <a:spcPct val="107000"/>
              </a:lnSpc>
              <a:spcAft>
                <a:spcPts val="799"/>
              </a:spcAft>
              <a:buNone/>
            </a:pPr>
            <a:br>
              <a:rPr lang="it-IT" sz="4400" b="1" strike="noStrike" spc="-1" dirty="0">
                <a:solidFill>
                  <a:srgbClr val="660033"/>
                </a:solidFill>
                <a:latin typeface="Calibri Light"/>
                <a:ea typeface="Calibri"/>
              </a:rPr>
            </a:br>
            <a:br>
              <a:rPr lang="it-IT" sz="4400" b="1" strike="noStrike" spc="-1" dirty="0">
                <a:solidFill>
                  <a:srgbClr val="660033"/>
                </a:solidFill>
                <a:latin typeface="Calibri Light"/>
                <a:ea typeface="Calibri"/>
              </a:rPr>
            </a:br>
            <a:r>
              <a:rPr lang="it-IT" sz="4400" b="1" strike="noStrike" spc="-1" dirty="0">
                <a:solidFill>
                  <a:srgbClr val="660033"/>
                </a:solidFill>
                <a:latin typeface="Calibri Light"/>
                <a:ea typeface="Calibri"/>
              </a:rPr>
              <a:t>Certificato parziale</a:t>
            </a:r>
            <a:br>
              <a:rPr dirty="0"/>
            </a:br>
            <a:r>
              <a:rPr lang="it-IT" sz="4400" b="0" strike="noStrike" spc="-1" dirty="0">
                <a:solidFill>
                  <a:srgbClr val="660033"/>
                </a:solidFill>
                <a:latin typeface="Calibri Light"/>
                <a:ea typeface="Calibri"/>
              </a:rPr>
              <a:t>1) parte</a:t>
            </a:r>
            <a:endParaRPr lang="it-IT" sz="4400" b="0" strike="noStrike" spc="-1" dirty="0">
              <a:solidFill>
                <a:srgbClr val="000000"/>
              </a:solidFill>
              <a:latin typeface="Calibri"/>
            </a:endParaRPr>
          </a:p>
        </p:txBody>
      </p:sp>
      <p:sp>
        <p:nvSpPr>
          <p:cNvPr id="163" name="PlaceHolder 2"/>
          <p:cNvSpPr>
            <a:spLocks noGrp="1"/>
          </p:cNvSpPr>
          <p:nvPr>
            <p:ph/>
          </p:nvPr>
        </p:nvSpPr>
        <p:spPr>
          <a:xfrm>
            <a:off x="838080" y="2852936"/>
            <a:ext cx="10515240" cy="3503584"/>
          </a:xfrm>
          <a:prstGeom prst="rect">
            <a:avLst/>
          </a:prstGeom>
          <a:gradFill rotWithShape="0">
            <a:gsLst>
              <a:gs pos="100000">
                <a:srgbClr val="FBE5D6"/>
              </a:gs>
              <a:gs pos="100000">
                <a:srgbClr val="E0EBFA"/>
              </a:gs>
            </a:gsLst>
            <a:lin ang="16200000"/>
          </a:gradFill>
          <a:ln w="0">
            <a:noFill/>
          </a:ln>
        </p:spPr>
        <p:txBody>
          <a:bodyPr anchor="t">
            <a:normAutofit fontScale="96500"/>
          </a:bodyPr>
          <a:lstStyle/>
          <a:p>
            <a:pPr algn="just">
              <a:lnSpc>
                <a:spcPct val="107000"/>
              </a:lnSpc>
              <a:spcBef>
                <a:spcPts val="1001"/>
              </a:spcBef>
              <a:spcAft>
                <a:spcPts val="799"/>
              </a:spcAft>
              <a:buNone/>
              <a:tabLst>
                <a:tab pos="0" algn="l"/>
              </a:tabLst>
            </a:pPr>
            <a:r>
              <a:rPr lang="it-IT" sz="2300" b="0" strike="noStrike" spc="-1" dirty="0">
                <a:solidFill>
                  <a:srgbClr val="000000"/>
                </a:solidFill>
                <a:latin typeface="Calibri"/>
                <a:ea typeface="Calibri"/>
              </a:rPr>
              <a:t>E’ possibile richiedere un C.O. solo su parte della merce presente in una fattura</a:t>
            </a:r>
            <a:endParaRPr lang="it-IT" sz="2300" b="0" strike="noStrike" spc="-1" dirty="0">
              <a:solidFill>
                <a:srgbClr val="000000"/>
              </a:solidFill>
              <a:latin typeface="Calibri"/>
            </a:endParaRPr>
          </a:p>
          <a:p>
            <a:pPr marL="343080" indent="-343080" algn="just">
              <a:lnSpc>
                <a:spcPct val="107000"/>
              </a:lnSpc>
              <a:spcBef>
                <a:spcPts val="1001"/>
              </a:spcBef>
              <a:buClr>
                <a:srgbClr val="000000"/>
              </a:buClr>
              <a:buFont typeface="Calibri Light"/>
              <a:buAutoNum type="arabicParenR"/>
              <a:tabLst>
                <a:tab pos="0" algn="l"/>
              </a:tabLst>
            </a:pPr>
            <a:r>
              <a:rPr lang="it-IT" sz="2300" b="0" strike="noStrike" spc="-1" dirty="0">
                <a:solidFill>
                  <a:srgbClr val="000000"/>
                </a:solidFill>
                <a:latin typeface="Calibri"/>
                <a:ea typeface="Calibri"/>
              </a:rPr>
              <a:t>la merce fatturata viene spedita in momenti diversi:</a:t>
            </a:r>
            <a:endParaRPr lang="it-IT" sz="2300" b="0" strike="noStrike" spc="-1" dirty="0">
              <a:solidFill>
                <a:srgbClr val="000000"/>
              </a:solidFill>
              <a:latin typeface="Calibri"/>
            </a:endParaRPr>
          </a:p>
          <a:p>
            <a:pPr marL="228600" algn="just">
              <a:lnSpc>
                <a:spcPct val="107000"/>
              </a:lnSpc>
              <a:spcBef>
                <a:spcPts val="1001"/>
              </a:spcBef>
              <a:spcAft>
                <a:spcPts val="799"/>
              </a:spcAft>
              <a:buNone/>
              <a:tabLst>
                <a:tab pos="0" algn="l"/>
              </a:tabLst>
            </a:pPr>
            <a:r>
              <a:rPr lang="it-IT" sz="2300" b="0" strike="noStrike" spc="-1" dirty="0">
                <a:solidFill>
                  <a:srgbClr val="000000"/>
                </a:solidFill>
                <a:latin typeface="Calibri"/>
                <a:ea typeface="Calibri"/>
              </a:rPr>
              <a:t>indicare nel riquadro Osservazioni del formulario CERTIFICATO PARZIALE e presentare, oltre alla fattura ove compare la totalità della merce, un </a:t>
            </a:r>
            <a:r>
              <a:rPr lang="it-IT" sz="2300" b="0" strike="noStrike" spc="-1" dirty="0" err="1">
                <a:solidFill>
                  <a:srgbClr val="000000"/>
                </a:solidFill>
                <a:latin typeface="Calibri"/>
                <a:ea typeface="Calibri"/>
              </a:rPr>
              <a:t>packing</a:t>
            </a:r>
            <a:r>
              <a:rPr lang="it-IT" sz="2300" b="0" strike="noStrike" spc="-1" dirty="0">
                <a:solidFill>
                  <a:srgbClr val="000000"/>
                </a:solidFill>
                <a:latin typeface="Calibri"/>
                <a:ea typeface="Calibri"/>
              </a:rPr>
              <a:t> list riguardante solo gli articoli in spedizione, che saranno oggetto del certificato. In tale </a:t>
            </a:r>
            <a:r>
              <a:rPr lang="it-IT" sz="2300" b="0" strike="noStrike" spc="-1" dirty="0" err="1">
                <a:solidFill>
                  <a:srgbClr val="000000"/>
                </a:solidFill>
                <a:latin typeface="Calibri"/>
                <a:ea typeface="Calibri"/>
              </a:rPr>
              <a:t>packing</a:t>
            </a:r>
            <a:r>
              <a:rPr lang="it-IT" sz="2300" b="0" strike="noStrike" spc="-1" dirty="0">
                <a:solidFill>
                  <a:srgbClr val="000000"/>
                </a:solidFill>
                <a:latin typeface="Calibri"/>
                <a:ea typeface="Calibri"/>
              </a:rPr>
              <a:t> list andranno riportati i pesi lordo e netto della merce in partenza, dati che dovranno essere indicati anche nel certificato d'origine in corrispondenza del riquadro 7</a:t>
            </a:r>
            <a:endParaRPr lang="it-IT" sz="2300" b="0" strike="noStrike" spc="-1" dirty="0">
              <a:solidFill>
                <a:srgbClr val="000000"/>
              </a:solidFill>
              <a:latin typeface="Calibri"/>
            </a:endParaRPr>
          </a:p>
        </p:txBody>
      </p:sp>
      <p:sp>
        <p:nvSpPr>
          <p:cNvPr id="3" name="Segnaposto numero diapositiva 2"/>
          <p:cNvSpPr>
            <a:spLocks noGrp="1"/>
          </p:cNvSpPr>
          <p:nvPr>
            <p:ph type="sldNum" idx="12"/>
          </p:nvPr>
        </p:nvSpPr>
        <p:spPr/>
        <p:txBody>
          <a:bodyPr/>
          <a:lstStyle/>
          <a:p>
            <a:pPr algn="r">
              <a:lnSpc>
                <a:spcPct val="100000"/>
              </a:lnSpc>
              <a:buNone/>
            </a:pPr>
            <a:fld id="{3B70B6CB-6BF0-4D8F-BE73-8C1F43D33C85}" type="slidenum">
              <a:rPr lang="it-IT" sz="1200" b="0" strike="noStrike" spc="-1" smtClean="0">
                <a:solidFill>
                  <a:srgbClr val="8B8B8B"/>
                </a:solidFill>
                <a:latin typeface="Calibri"/>
              </a:rPr>
              <a:t>26</a:t>
            </a:fld>
            <a:endParaRPr lang="it-IT" sz="1200" b="0" strike="noStrike" spc="-1">
              <a:latin typeface="Times New Roman"/>
            </a:endParaRPr>
          </a:p>
        </p:txBody>
      </p:sp>
      <p:sp>
        <p:nvSpPr>
          <p:cNvPr id="2" name="Segnaposto data 1">
            <a:extLst>
              <a:ext uri="{FF2B5EF4-FFF2-40B4-BE49-F238E27FC236}">
                <a16:creationId xmlns:a16="http://schemas.microsoft.com/office/drawing/2014/main" id="{1B6E0903-C8F4-A4F9-B732-588A123ADD41}"/>
              </a:ext>
            </a:extLst>
          </p:cNvPr>
          <p:cNvSpPr>
            <a:spLocks noGrp="1"/>
          </p:cNvSpPr>
          <p:nvPr>
            <p:ph type="dt" idx="10"/>
          </p:nvPr>
        </p:nvSpPr>
        <p:spPr/>
        <p:txBody>
          <a:bodyPr/>
          <a:lstStyle/>
          <a:p>
            <a:pPr>
              <a:lnSpc>
                <a:spcPct val="100000"/>
              </a:lnSpc>
              <a:buNone/>
            </a:pPr>
            <a:fld id="{8F65E962-3B86-4D5F-839B-D004BDCA0A7B}" type="datetime1">
              <a:rPr lang="it-IT" sz="1200" b="0" strike="noStrike" spc="-1" smtClean="0">
                <a:latin typeface="Times New Roman"/>
              </a:rPr>
              <a:t>20/11/2025</a:t>
            </a:fld>
            <a:endParaRPr lang="it-IT" sz="1200" b="0" strike="noStrike" spc="-1">
              <a:latin typeface="Times New Roman"/>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4" name="PlaceHolder 1"/>
          <p:cNvSpPr>
            <a:spLocks noGrp="1"/>
          </p:cNvSpPr>
          <p:nvPr>
            <p:ph type="title"/>
          </p:nvPr>
        </p:nvSpPr>
        <p:spPr>
          <a:xfrm>
            <a:off x="838080" y="365040"/>
            <a:ext cx="10515240" cy="1325160"/>
          </a:xfrm>
          <a:prstGeom prst="rect">
            <a:avLst/>
          </a:prstGeom>
          <a:noFill/>
          <a:ln w="0">
            <a:noFill/>
          </a:ln>
        </p:spPr>
        <p:txBody>
          <a:bodyPr anchor="ctr">
            <a:noAutofit/>
          </a:bodyPr>
          <a:lstStyle/>
          <a:p>
            <a:pPr algn="ctr">
              <a:lnSpc>
                <a:spcPct val="90000"/>
              </a:lnSpc>
              <a:buNone/>
            </a:pPr>
            <a:br>
              <a:rPr lang="it-IT" sz="4400" b="1" strike="noStrike" spc="-1" dirty="0">
                <a:solidFill>
                  <a:srgbClr val="660033"/>
                </a:solidFill>
                <a:latin typeface="Calibri Light"/>
                <a:ea typeface="Calibri"/>
              </a:rPr>
            </a:br>
            <a:br>
              <a:rPr lang="it-IT" sz="4400" b="1" strike="noStrike" spc="-1" dirty="0">
                <a:solidFill>
                  <a:srgbClr val="660033"/>
                </a:solidFill>
                <a:latin typeface="Calibri Light"/>
                <a:ea typeface="Calibri"/>
              </a:rPr>
            </a:br>
            <a:r>
              <a:rPr lang="it-IT" sz="4400" b="1" strike="noStrike" spc="-1" dirty="0">
                <a:solidFill>
                  <a:srgbClr val="660033"/>
                </a:solidFill>
                <a:latin typeface="Calibri Light"/>
                <a:ea typeface="Calibri"/>
              </a:rPr>
              <a:t>Certificato parziale</a:t>
            </a:r>
            <a:br>
              <a:rPr dirty="0"/>
            </a:br>
            <a:r>
              <a:rPr lang="it-IT" sz="4400" b="0" strike="noStrike" spc="-1" dirty="0">
                <a:solidFill>
                  <a:srgbClr val="660033"/>
                </a:solidFill>
                <a:latin typeface="Calibri Light"/>
                <a:ea typeface="Calibri"/>
              </a:rPr>
              <a:t>2) parte</a:t>
            </a:r>
            <a:endParaRPr lang="it-IT" sz="4400" b="0" strike="noStrike" spc="-1" dirty="0">
              <a:solidFill>
                <a:srgbClr val="000000"/>
              </a:solidFill>
              <a:latin typeface="Calibri"/>
            </a:endParaRPr>
          </a:p>
        </p:txBody>
      </p:sp>
      <p:sp>
        <p:nvSpPr>
          <p:cNvPr id="165" name="PlaceHolder 2"/>
          <p:cNvSpPr>
            <a:spLocks noGrp="1"/>
          </p:cNvSpPr>
          <p:nvPr>
            <p:ph/>
          </p:nvPr>
        </p:nvSpPr>
        <p:spPr>
          <a:xfrm>
            <a:off x="838080" y="2276872"/>
            <a:ext cx="10515240" cy="3899648"/>
          </a:xfrm>
          <a:prstGeom prst="rect">
            <a:avLst/>
          </a:prstGeom>
          <a:gradFill rotWithShape="0">
            <a:gsLst>
              <a:gs pos="100000">
                <a:srgbClr val="FBE5D6"/>
              </a:gs>
              <a:gs pos="100000">
                <a:srgbClr val="E0EBFA"/>
              </a:gs>
            </a:gsLst>
            <a:lin ang="16200000"/>
          </a:gradFill>
          <a:ln w="0">
            <a:noFill/>
          </a:ln>
        </p:spPr>
        <p:txBody>
          <a:bodyPr anchor="t">
            <a:normAutofit fontScale="93000"/>
          </a:bodyPr>
          <a:lstStyle/>
          <a:p>
            <a:pPr algn="just">
              <a:lnSpc>
                <a:spcPct val="107000"/>
              </a:lnSpc>
              <a:spcBef>
                <a:spcPts val="1001"/>
              </a:spcBef>
              <a:buNone/>
              <a:tabLst>
                <a:tab pos="0" algn="l"/>
              </a:tabLst>
            </a:pPr>
            <a:r>
              <a:rPr lang="it-IT" sz="2600" b="0" strike="noStrike" spc="-1" dirty="0">
                <a:solidFill>
                  <a:srgbClr val="000000"/>
                </a:solidFill>
                <a:latin typeface="Calibri"/>
                <a:ea typeface="Calibri"/>
              </a:rPr>
              <a:t>2) Tutta la merce della fattura viene spedita ma solo una parte necessita del certificato di origine:</a:t>
            </a:r>
            <a:endParaRPr lang="it-IT" sz="2600" b="0" strike="noStrike" spc="-1" dirty="0">
              <a:solidFill>
                <a:srgbClr val="000000"/>
              </a:solidFill>
              <a:latin typeface="Calibri"/>
            </a:endParaRPr>
          </a:p>
          <a:p>
            <a:pPr marL="228600" algn="just">
              <a:lnSpc>
                <a:spcPct val="107000"/>
              </a:lnSpc>
              <a:spcBef>
                <a:spcPts val="1001"/>
              </a:spcBef>
              <a:spcAft>
                <a:spcPts val="799"/>
              </a:spcAft>
              <a:buNone/>
              <a:tabLst>
                <a:tab pos="0" algn="l"/>
              </a:tabLst>
            </a:pPr>
            <a:r>
              <a:rPr lang="it-IT" sz="2600" b="0" strike="noStrike" spc="-1" dirty="0">
                <a:solidFill>
                  <a:srgbClr val="000000"/>
                </a:solidFill>
                <a:latin typeface="Calibri"/>
                <a:ea typeface="Calibri"/>
              </a:rPr>
              <a:t>indicare nel riquadro </a:t>
            </a:r>
            <a:r>
              <a:rPr lang="it-IT" sz="2800" b="0" strike="noStrike" spc="-1" dirty="0">
                <a:solidFill>
                  <a:srgbClr val="000000"/>
                </a:solidFill>
                <a:latin typeface="Calibri"/>
                <a:ea typeface="Calibri"/>
              </a:rPr>
              <a:t>Osservazioni</a:t>
            </a:r>
            <a:r>
              <a:rPr lang="it-IT" sz="2600" b="0" strike="noStrike" spc="-1" dirty="0">
                <a:solidFill>
                  <a:srgbClr val="000000"/>
                </a:solidFill>
                <a:latin typeface="Calibri"/>
                <a:ea typeface="Calibri"/>
              </a:rPr>
              <a:t> del formulario CERTIFICATO PARZIALE e presentare, oltre alla fattura ove compare la totalità della merce, anche una dichiarazione che attesti che la richiesta di certificato parziale è motivata da ragioni commerciali, possibilmente comprovata dalla prova di ciò (es. una mail del cliente straniero). Tale dichiarazione dovrà riportare la descrizione della merce oggetto del </a:t>
            </a:r>
            <a:r>
              <a:rPr lang="it-IT" sz="2600" b="0" strike="noStrike" spc="-1" dirty="0" err="1">
                <a:solidFill>
                  <a:srgbClr val="000000"/>
                </a:solidFill>
                <a:latin typeface="Calibri"/>
                <a:ea typeface="Calibri"/>
              </a:rPr>
              <a:t>c.o</a:t>
            </a:r>
            <a:r>
              <a:rPr lang="it-IT" sz="2600" b="0" strike="noStrike" spc="-1" dirty="0">
                <a:solidFill>
                  <a:srgbClr val="000000"/>
                </a:solidFill>
                <a:latin typeface="Calibri"/>
                <a:ea typeface="Calibri"/>
              </a:rPr>
              <a:t>. ed i relativi pesi, che dovranno essere indicati anche nel certificato d'origine in corrispondenza del riquadro 7.</a:t>
            </a:r>
            <a:endParaRPr lang="it-IT" sz="2600" b="0" strike="noStrike" spc="-1" dirty="0">
              <a:solidFill>
                <a:srgbClr val="000000"/>
              </a:solidFill>
              <a:latin typeface="Calibri"/>
            </a:endParaRPr>
          </a:p>
          <a:p>
            <a:pPr>
              <a:lnSpc>
                <a:spcPct val="90000"/>
              </a:lnSpc>
              <a:spcBef>
                <a:spcPts val="1001"/>
              </a:spcBef>
              <a:buNone/>
              <a:tabLst>
                <a:tab pos="0" algn="l"/>
              </a:tabLst>
            </a:pPr>
            <a:endParaRPr lang="it-IT" sz="2800" b="0" strike="noStrike" spc="-1" dirty="0">
              <a:solidFill>
                <a:srgbClr val="000000"/>
              </a:solidFill>
              <a:latin typeface="Calibri"/>
            </a:endParaRPr>
          </a:p>
        </p:txBody>
      </p:sp>
      <p:sp>
        <p:nvSpPr>
          <p:cNvPr id="3" name="Segnaposto numero diapositiva 2"/>
          <p:cNvSpPr>
            <a:spLocks noGrp="1"/>
          </p:cNvSpPr>
          <p:nvPr>
            <p:ph type="sldNum" idx="12"/>
          </p:nvPr>
        </p:nvSpPr>
        <p:spPr/>
        <p:txBody>
          <a:bodyPr/>
          <a:lstStyle/>
          <a:p>
            <a:pPr algn="r">
              <a:lnSpc>
                <a:spcPct val="100000"/>
              </a:lnSpc>
              <a:buNone/>
            </a:pPr>
            <a:fld id="{3B70B6CB-6BF0-4D8F-BE73-8C1F43D33C85}" type="slidenum">
              <a:rPr lang="it-IT" sz="1200" b="0" strike="noStrike" spc="-1" smtClean="0">
                <a:solidFill>
                  <a:srgbClr val="8B8B8B"/>
                </a:solidFill>
                <a:latin typeface="Calibri"/>
              </a:rPr>
              <a:t>27</a:t>
            </a:fld>
            <a:endParaRPr lang="it-IT" sz="1200" b="0" strike="noStrike" spc="-1">
              <a:latin typeface="Times New Roman"/>
            </a:endParaRPr>
          </a:p>
        </p:txBody>
      </p:sp>
      <p:sp>
        <p:nvSpPr>
          <p:cNvPr id="2" name="Segnaposto data 1">
            <a:extLst>
              <a:ext uri="{FF2B5EF4-FFF2-40B4-BE49-F238E27FC236}">
                <a16:creationId xmlns:a16="http://schemas.microsoft.com/office/drawing/2014/main" id="{C6F2465B-4032-77E8-5B8F-6A732D3D6227}"/>
              </a:ext>
            </a:extLst>
          </p:cNvPr>
          <p:cNvSpPr>
            <a:spLocks noGrp="1"/>
          </p:cNvSpPr>
          <p:nvPr>
            <p:ph type="dt" idx="10"/>
          </p:nvPr>
        </p:nvSpPr>
        <p:spPr/>
        <p:txBody>
          <a:bodyPr/>
          <a:lstStyle/>
          <a:p>
            <a:pPr>
              <a:lnSpc>
                <a:spcPct val="100000"/>
              </a:lnSpc>
              <a:buNone/>
            </a:pPr>
            <a:fld id="{7F18EB4A-297F-4491-8DD5-325FEA0C1422}" type="datetime1">
              <a:rPr lang="it-IT" sz="1200" b="0" strike="noStrike" spc="-1" smtClean="0">
                <a:latin typeface="Times New Roman"/>
              </a:rPr>
              <a:t>20/11/2025</a:t>
            </a:fld>
            <a:endParaRPr lang="it-IT" sz="1200" b="0" strike="noStrike" spc="-1">
              <a:latin typeface="Times New Roman"/>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6" name="PlaceHolder 1"/>
          <p:cNvSpPr>
            <a:spLocks noGrp="1"/>
          </p:cNvSpPr>
          <p:nvPr>
            <p:ph type="title"/>
          </p:nvPr>
        </p:nvSpPr>
        <p:spPr>
          <a:xfrm>
            <a:off x="838080" y="365040"/>
            <a:ext cx="10515240" cy="1325160"/>
          </a:xfrm>
          <a:prstGeom prst="rect">
            <a:avLst/>
          </a:prstGeom>
          <a:noFill/>
          <a:ln w="0">
            <a:noFill/>
          </a:ln>
        </p:spPr>
        <p:txBody>
          <a:bodyPr anchor="ctr">
            <a:normAutofit fontScale="90000"/>
          </a:bodyPr>
          <a:lstStyle/>
          <a:p>
            <a:pPr algn="ctr">
              <a:lnSpc>
                <a:spcPct val="107000"/>
              </a:lnSpc>
              <a:spcAft>
                <a:spcPts val="799"/>
              </a:spcAft>
              <a:buNone/>
            </a:pPr>
            <a:br>
              <a:rPr lang="it-IT" sz="4400" b="1" strike="noStrike" spc="-1" dirty="0">
                <a:solidFill>
                  <a:srgbClr val="660033"/>
                </a:solidFill>
                <a:latin typeface="Calibri Light"/>
                <a:ea typeface="Calibri"/>
              </a:rPr>
            </a:br>
            <a:br>
              <a:rPr lang="it-IT" sz="4400" b="1" strike="noStrike" spc="-1" dirty="0">
                <a:solidFill>
                  <a:srgbClr val="660033"/>
                </a:solidFill>
                <a:latin typeface="Calibri Light"/>
                <a:ea typeface="Calibri"/>
              </a:rPr>
            </a:br>
            <a:br>
              <a:rPr lang="it-IT" sz="4400" b="1" strike="noStrike" spc="-1" dirty="0">
                <a:solidFill>
                  <a:srgbClr val="660033"/>
                </a:solidFill>
                <a:latin typeface="Calibri Light"/>
                <a:ea typeface="Calibri"/>
              </a:rPr>
            </a:br>
            <a:r>
              <a:rPr lang="it-IT" sz="4400" b="1" strike="noStrike" spc="-1" dirty="0">
                <a:solidFill>
                  <a:srgbClr val="660033"/>
                </a:solidFill>
                <a:latin typeface="Calibri Light"/>
                <a:ea typeface="Calibri"/>
              </a:rPr>
              <a:t>Certificato a posteriori per merce fatturata e spedita da oltre un mese  </a:t>
            </a:r>
            <a:br>
              <a:rPr dirty="0"/>
            </a:br>
            <a:endParaRPr lang="it-IT" sz="4400" b="0" strike="noStrike" spc="-1" dirty="0">
              <a:solidFill>
                <a:srgbClr val="000000"/>
              </a:solidFill>
              <a:latin typeface="Calibri"/>
            </a:endParaRPr>
          </a:p>
        </p:txBody>
      </p:sp>
      <p:sp>
        <p:nvSpPr>
          <p:cNvPr id="167" name="PlaceHolder 2"/>
          <p:cNvSpPr>
            <a:spLocks noGrp="1"/>
          </p:cNvSpPr>
          <p:nvPr>
            <p:ph/>
          </p:nvPr>
        </p:nvSpPr>
        <p:spPr>
          <a:xfrm>
            <a:off x="911424" y="2348880"/>
            <a:ext cx="10515240" cy="4062928"/>
          </a:xfrm>
          <a:prstGeom prst="rect">
            <a:avLst/>
          </a:prstGeom>
          <a:gradFill rotWithShape="0">
            <a:gsLst>
              <a:gs pos="100000">
                <a:srgbClr val="FBE5D6"/>
              </a:gs>
              <a:gs pos="100000">
                <a:srgbClr val="E0EBFA"/>
              </a:gs>
            </a:gsLst>
            <a:lin ang="16200000"/>
          </a:gradFill>
          <a:ln w="0">
            <a:noFill/>
          </a:ln>
        </p:spPr>
        <p:txBody>
          <a:bodyPr anchor="t">
            <a:normAutofit fontScale="98500" lnSpcReduction="10000"/>
          </a:bodyPr>
          <a:lstStyle/>
          <a:p>
            <a:pPr algn="just">
              <a:lnSpc>
                <a:spcPct val="107000"/>
              </a:lnSpc>
              <a:spcBef>
                <a:spcPts val="1001"/>
              </a:spcBef>
              <a:spcAft>
                <a:spcPts val="799"/>
              </a:spcAft>
              <a:buNone/>
              <a:tabLst>
                <a:tab pos="0" algn="l"/>
              </a:tabLst>
            </a:pPr>
            <a:r>
              <a:rPr lang="it-IT" sz="2700" b="0" strike="noStrike" spc="-1" dirty="0">
                <a:solidFill>
                  <a:srgbClr val="000000"/>
                </a:solidFill>
                <a:latin typeface="Calibri"/>
                <a:ea typeface="Calibri"/>
              </a:rPr>
              <a:t>Nel caso di spedizione avvenuta da oltre un mese, è consentito il rilascio del certificato di origine con l’allegazione di una </a:t>
            </a:r>
            <a:r>
              <a:rPr lang="it-IT" sz="2700" b="1" strike="noStrike" spc="-1" dirty="0">
                <a:solidFill>
                  <a:srgbClr val="000000"/>
                </a:solidFill>
                <a:latin typeface="Calibri"/>
                <a:ea typeface="Calibri"/>
              </a:rPr>
              <a:t>dichiarazione di certificato d’origine a posteriori reperibile sul sito</a:t>
            </a:r>
            <a:r>
              <a:rPr lang="it-IT" sz="2700" b="0" strike="noStrike" spc="-1" dirty="0">
                <a:solidFill>
                  <a:srgbClr val="000000"/>
                </a:solidFill>
                <a:latin typeface="Calibri"/>
                <a:ea typeface="Calibri"/>
              </a:rPr>
              <a:t>, firmata dal titolare/legale rappresentante, che giustifichi la mancata richiesta al momento della spedizione delle merci e che attesti che nessun altro certificato d’origine è stato richiesto per i prodotti presenti nella stessa fattura </a:t>
            </a:r>
            <a:endParaRPr lang="it-IT" sz="2700" b="0" strike="noStrike" spc="-1" dirty="0">
              <a:solidFill>
                <a:srgbClr val="000000"/>
              </a:solidFill>
              <a:latin typeface="Calibri"/>
            </a:endParaRPr>
          </a:p>
          <a:p>
            <a:pPr algn="just">
              <a:lnSpc>
                <a:spcPct val="90000"/>
              </a:lnSpc>
              <a:spcBef>
                <a:spcPts val="1001"/>
              </a:spcBef>
              <a:buNone/>
              <a:tabLst>
                <a:tab pos="0" algn="l"/>
              </a:tabLst>
            </a:pPr>
            <a:r>
              <a:rPr lang="it-IT" sz="2700" b="0" strike="noStrike" spc="-1" dirty="0">
                <a:solidFill>
                  <a:srgbClr val="000000"/>
                </a:solidFill>
                <a:latin typeface="Calibri"/>
                <a:ea typeface="Calibri"/>
              </a:rPr>
              <a:t>Tale certificato di origine è emesso con la menzione "rilasciato a posteriori" a cura dell’Ufficio</a:t>
            </a:r>
            <a:endParaRPr lang="it-IT" sz="2700" b="0" strike="noStrike" spc="-1" dirty="0">
              <a:solidFill>
                <a:srgbClr val="000000"/>
              </a:solidFill>
              <a:latin typeface="Calibri"/>
            </a:endParaRPr>
          </a:p>
          <a:p>
            <a:pPr>
              <a:lnSpc>
                <a:spcPct val="90000"/>
              </a:lnSpc>
              <a:spcBef>
                <a:spcPts val="1001"/>
              </a:spcBef>
              <a:buNone/>
              <a:tabLst>
                <a:tab pos="0" algn="l"/>
              </a:tabLst>
            </a:pPr>
            <a:endParaRPr lang="it-IT" sz="2800" b="0" strike="noStrike" spc="-1" dirty="0">
              <a:solidFill>
                <a:srgbClr val="000000"/>
              </a:solidFill>
              <a:latin typeface="Calibri"/>
            </a:endParaRPr>
          </a:p>
        </p:txBody>
      </p:sp>
      <p:sp>
        <p:nvSpPr>
          <p:cNvPr id="3" name="Segnaposto numero diapositiva 2"/>
          <p:cNvSpPr>
            <a:spLocks noGrp="1"/>
          </p:cNvSpPr>
          <p:nvPr>
            <p:ph type="sldNum" idx="12"/>
          </p:nvPr>
        </p:nvSpPr>
        <p:spPr/>
        <p:txBody>
          <a:bodyPr/>
          <a:lstStyle/>
          <a:p>
            <a:pPr algn="r">
              <a:lnSpc>
                <a:spcPct val="100000"/>
              </a:lnSpc>
              <a:buNone/>
            </a:pPr>
            <a:fld id="{3B70B6CB-6BF0-4D8F-BE73-8C1F43D33C85}" type="slidenum">
              <a:rPr lang="it-IT" sz="1200" b="0" strike="noStrike" spc="-1" smtClean="0">
                <a:solidFill>
                  <a:srgbClr val="8B8B8B"/>
                </a:solidFill>
                <a:latin typeface="Calibri"/>
              </a:rPr>
              <a:t>28</a:t>
            </a:fld>
            <a:endParaRPr lang="it-IT" sz="1200" b="0" strike="noStrike" spc="-1">
              <a:latin typeface="Times New Roman"/>
            </a:endParaRPr>
          </a:p>
        </p:txBody>
      </p:sp>
      <p:sp>
        <p:nvSpPr>
          <p:cNvPr id="2" name="Segnaposto data 1">
            <a:extLst>
              <a:ext uri="{FF2B5EF4-FFF2-40B4-BE49-F238E27FC236}">
                <a16:creationId xmlns:a16="http://schemas.microsoft.com/office/drawing/2014/main" id="{B87F50AF-C357-9BC9-E0B0-8CCABF494C44}"/>
              </a:ext>
            </a:extLst>
          </p:cNvPr>
          <p:cNvSpPr>
            <a:spLocks noGrp="1"/>
          </p:cNvSpPr>
          <p:nvPr>
            <p:ph type="dt" idx="10"/>
          </p:nvPr>
        </p:nvSpPr>
        <p:spPr/>
        <p:txBody>
          <a:bodyPr/>
          <a:lstStyle/>
          <a:p>
            <a:pPr>
              <a:lnSpc>
                <a:spcPct val="100000"/>
              </a:lnSpc>
              <a:buNone/>
            </a:pPr>
            <a:fld id="{471FB937-5631-495C-8083-C893570E7727}" type="datetime1">
              <a:rPr lang="it-IT" sz="1200" b="0" strike="noStrike" spc="-1" smtClean="0">
                <a:latin typeface="Times New Roman"/>
              </a:rPr>
              <a:t>20/11/2025</a:t>
            </a:fld>
            <a:endParaRPr lang="it-IT" sz="1200" b="0" strike="noStrike" spc="-1">
              <a:latin typeface="Times New Roman"/>
            </a:endParaRP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0" name="PlaceHolder 1"/>
          <p:cNvSpPr>
            <a:spLocks noGrp="1"/>
          </p:cNvSpPr>
          <p:nvPr>
            <p:ph type="title"/>
          </p:nvPr>
        </p:nvSpPr>
        <p:spPr>
          <a:xfrm>
            <a:off x="838080" y="365040"/>
            <a:ext cx="10515240" cy="1325160"/>
          </a:xfrm>
          <a:prstGeom prst="rect">
            <a:avLst/>
          </a:prstGeom>
          <a:noFill/>
          <a:ln w="0">
            <a:noFill/>
          </a:ln>
        </p:spPr>
        <p:txBody>
          <a:bodyPr anchor="ctr">
            <a:noAutofit/>
          </a:bodyPr>
          <a:lstStyle/>
          <a:p>
            <a:pPr algn="ctr">
              <a:lnSpc>
                <a:spcPct val="90000"/>
              </a:lnSpc>
              <a:buNone/>
            </a:pPr>
            <a:br>
              <a:rPr lang="it-IT" sz="4400" b="1" strike="noStrike" spc="-1" dirty="0">
                <a:solidFill>
                  <a:srgbClr val="660033"/>
                </a:solidFill>
                <a:latin typeface="Calibri Light"/>
              </a:rPr>
            </a:br>
            <a:br>
              <a:rPr lang="it-IT" sz="4400" b="1" spc="-1" dirty="0">
                <a:solidFill>
                  <a:srgbClr val="660033"/>
                </a:solidFill>
                <a:latin typeface="Calibri Light"/>
              </a:rPr>
            </a:br>
            <a:r>
              <a:rPr lang="it-IT" sz="4400" b="1" strike="noStrike" spc="-1" dirty="0">
                <a:solidFill>
                  <a:srgbClr val="660033"/>
                </a:solidFill>
                <a:latin typeface="Calibri Light"/>
              </a:rPr>
              <a:t>Richieste di Visto su fatture</a:t>
            </a:r>
            <a:br>
              <a:rPr dirty="0"/>
            </a:br>
            <a:r>
              <a:rPr lang="it-IT" sz="4400" b="0" strike="noStrike" spc="-1" dirty="0">
                <a:solidFill>
                  <a:srgbClr val="660033"/>
                </a:solidFill>
                <a:latin typeface="Calibri Light"/>
              </a:rPr>
              <a:t>1) parte</a:t>
            </a:r>
            <a:endParaRPr lang="it-IT" sz="4400" b="0" strike="noStrike" spc="-1" dirty="0">
              <a:solidFill>
                <a:srgbClr val="000000"/>
              </a:solidFill>
              <a:latin typeface="Calibri"/>
            </a:endParaRPr>
          </a:p>
        </p:txBody>
      </p:sp>
      <p:sp>
        <p:nvSpPr>
          <p:cNvPr id="151" name="PlaceHolder 2"/>
          <p:cNvSpPr>
            <a:spLocks noGrp="1"/>
          </p:cNvSpPr>
          <p:nvPr>
            <p:ph/>
          </p:nvPr>
        </p:nvSpPr>
        <p:spPr>
          <a:xfrm>
            <a:off x="836176" y="2204864"/>
            <a:ext cx="10515240" cy="3763680"/>
          </a:xfrm>
          <a:prstGeom prst="rect">
            <a:avLst/>
          </a:prstGeom>
          <a:gradFill rotWithShape="0">
            <a:gsLst>
              <a:gs pos="100000">
                <a:srgbClr val="FBE5D6"/>
              </a:gs>
              <a:gs pos="100000">
                <a:srgbClr val="E0EBFA"/>
              </a:gs>
            </a:gsLst>
            <a:lin ang="16200000"/>
          </a:gradFill>
          <a:ln w="0">
            <a:noFill/>
          </a:ln>
        </p:spPr>
        <p:txBody>
          <a:bodyPr anchor="t">
            <a:normAutofit lnSpcReduction="10000"/>
          </a:bodyPr>
          <a:lstStyle/>
          <a:p>
            <a:pPr>
              <a:lnSpc>
                <a:spcPct val="90000"/>
              </a:lnSpc>
              <a:spcBef>
                <a:spcPts val="1001"/>
              </a:spcBef>
              <a:buNone/>
              <a:tabLst>
                <a:tab pos="0" algn="l"/>
              </a:tabLst>
            </a:pPr>
            <a:r>
              <a:rPr lang="it-IT" sz="2300" b="0" strike="noStrike" spc="-1" dirty="0">
                <a:solidFill>
                  <a:srgbClr val="000000"/>
                </a:solidFill>
                <a:latin typeface="Calibri"/>
                <a:ea typeface="Calibri"/>
              </a:rPr>
              <a:t>Nel caso in cui si voglia l’apposizione di un visto per poteri di firma su fatture collegate alla richiesta di un certificato di origine, occorre che i documenti allegati alla pratica telematica su Cert’O siano firmati digitalmente con estensione.pdf.p7m dal Legale Rappresentante (o suo procuratore/delegato/amministratore) e dovranno anche riportare, oltre alla firma olografa, l’indicazione chiara e leggibile del nome e cognome del firmatario.</a:t>
            </a:r>
          </a:p>
          <a:p>
            <a:pPr>
              <a:lnSpc>
                <a:spcPct val="90000"/>
              </a:lnSpc>
              <a:spcBef>
                <a:spcPts val="1001"/>
              </a:spcBef>
              <a:buNone/>
              <a:tabLst>
                <a:tab pos="0" algn="l"/>
              </a:tabLst>
            </a:pPr>
            <a:r>
              <a:rPr lang="it-IT" sz="2300" b="0" strike="noStrike" spc="-1" dirty="0">
                <a:solidFill>
                  <a:srgbClr val="000000"/>
                </a:solidFill>
                <a:latin typeface="Calibri"/>
                <a:ea typeface="Calibri"/>
              </a:rPr>
              <a:t>La richiesta andrà indicata nel riquadro «Allegati».</a:t>
            </a:r>
          </a:p>
          <a:p>
            <a:pPr>
              <a:lnSpc>
                <a:spcPct val="90000"/>
              </a:lnSpc>
              <a:spcBef>
                <a:spcPts val="1001"/>
              </a:spcBef>
              <a:buNone/>
              <a:tabLst>
                <a:tab pos="0" algn="l"/>
              </a:tabLst>
            </a:pPr>
            <a:r>
              <a:rPr lang="it-IT" sz="2300" spc="-1" dirty="0">
                <a:solidFill>
                  <a:srgbClr val="000000"/>
                </a:solidFill>
                <a:latin typeface="Calibri"/>
              </a:rPr>
              <a:t>N.B.: </a:t>
            </a:r>
            <a:r>
              <a:rPr lang="it-IT" sz="2300" b="1" spc="-1" dirty="0">
                <a:solidFill>
                  <a:srgbClr val="000000"/>
                </a:solidFill>
                <a:latin typeface="Calibri"/>
              </a:rPr>
              <a:t>non è possibile rilasciare un visto poteri di firma su dichiarazioni in merito all’origine delle merci </a:t>
            </a:r>
            <a:r>
              <a:rPr lang="it-IT" sz="2300" spc="-1" dirty="0">
                <a:solidFill>
                  <a:srgbClr val="000000"/>
                </a:solidFill>
                <a:latin typeface="Calibri"/>
              </a:rPr>
              <a:t>rese dall’impresa su atti e documenti commerciali, se non in concomitanza e coerenza con l’emissione di un certificato d’origine. Fanno eccezione le fatture riportanti dichiarazioni di origine preferenziale, che potranno essere vistate purché </a:t>
            </a:r>
            <a:r>
              <a:rPr lang="it-IT" sz="2300" b="1" spc="-1" dirty="0">
                <a:solidFill>
                  <a:srgbClr val="000000"/>
                </a:solidFill>
                <a:latin typeface="Calibri"/>
              </a:rPr>
              <a:t>non vi compaia alcun riferimento al «made in».</a:t>
            </a:r>
          </a:p>
          <a:p>
            <a:pPr algn="ctr">
              <a:lnSpc>
                <a:spcPct val="90000"/>
              </a:lnSpc>
              <a:spcBef>
                <a:spcPts val="1001"/>
              </a:spcBef>
              <a:buNone/>
              <a:tabLst>
                <a:tab pos="0" algn="l"/>
              </a:tabLst>
            </a:pPr>
            <a:endParaRPr lang="it-IT" sz="2800" b="0" strike="noStrike" spc="-1" dirty="0">
              <a:solidFill>
                <a:srgbClr val="000000"/>
              </a:solidFill>
              <a:latin typeface="Calibri"/>
            </a:endParaRPr>
          </a:p>
          <a:p>
            <a:pPr>
              <a:lnSpc>
                <a:spcPct val="90000"/>
              </a:lnSpc>
              <a:spcBef>
                <a:spcPts val="1001"/>
              </a:spcBef>
              <a:buNone/>
              <a:tabLst>
                <a:tab pos="0" algn="l"/>
              </a:tabLst>
            </a:pPr>
            <a:endParaRPr lang="it-IT" sz="2800" b="0" strike="noStrike" spc="-1" dirty="0">
              <a:solidFill>
                <a:srgbClr val="000000"/>
              </a:solidFill>
              <a:latin typeface="Calibri"/>
            </a:endParaRPr>
          </a:p>
        </p:txBody>
      </p:sp>
      <p:sp>
        <p:nvSpPr>
          <p:cNvPr id="3" name="Segnaposto numero diapositiva 2"/>
          <p:cNvSpPr>
            <a:spLocks noGrp="1"/>
          </p:cNvSpPr>
          <p:nvPr>
            <p:ph type="sldNum" idx="12"/>
          </p:nvPr>
        </p:nvSpPr>
        <p:spPr/>
        <p:txBody>
          <a:bodyPr/>
          <a:lstStyle/>
          <a:p>
            <a:pPr algn="r">
              <a:lnSpc>
                <a:spcPct val="100000"/>
              </a:lnSpc>
              <a:buNone/>
            </a:pPr>
            <a:fld id="{3B70B6CB-6BF0-4D8F-BE73-8C1F43D33C85}" type="slidenum">
              <a:rPr lang="it-IT" sz="1200" b="0" strike="noStrike" spc="-1" smtClean="0">
                <a:solidFill>
                  <a:srgbClr val="8B8B8B"/>
                </a:solidFill>
                <a:latin typeface="Calibri"/>
              </a:rPr>
              <a:t>29</a:t>
            </a:fld>
            <a:endParaRPr lang="it-IT" sz="1200" b="0" strike="noStrike" spc="-1">
              <a:latin typeface="Times New Roman"/>
            </a:endParaRPr>
          </a:p>
        </p:txBody>
      </p:sp>
      <p:sp>
        <p:nvSpPr>
          <p:cNvPr id="2" name="Segnaposto data 1">
            <a:extLst>
              <a:ext uri="{FF2B5EF4-FFF2-40B4-BE49-F238E27FC236}">
                <a16:creationId xmlns:a16="http://schemas.microsoft.com/office/drawing/2014/main" id="{CD3AD068-C03C-1601-E173-360778EF8A7F}"/>
              </a:ext>
            </a:extLst>
          </p:cNvPr>
          <p:cNvSpPr>
            <a:spLocks noGrp="1"/>
          </p:cNvSpPr>
          <p:nvPr>
            <p:ph type="dt" idx="10"/>
          </p:nvPr>
        </p:nvSpPr>
        <p:spPr/>
        <p:txBody>
          <a:bodyPr/>
          <a:lstStyle/>
          <a:p>
            <a:pPr>
              <a:lnSpc>
                <a:spcPct val="100000"/>
              </a:lnSpc>
              <a:buNone/>
            </a:pPr>
            <a:fld id="{09723BA4-BAF7-4076-8344-B076D5E28AA2}" type="datetime1">
              <a:rPr lang="it-IT" sz="1200" b="0" strike="noStrike" spc="-1" smtClean="0">
                <a:latin typeface="Times New Roman"/>
              </a:rPr>
              <a:t>20/11/2025</a:t>
            </a:fld>
            <a:endParaRPr lang="it-IT" sz="1200" b="0" strike="noStrike" spc="-1">
              <a:latin typeface="Times New Roman"/>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numero diapositiva 1">
            <a:extLst>
              <a:ext uri="{FF2B5EF4-FFF2-40B4-BE49-F238E27FC236}">
                <a16:creationId xmlns:a16="http://schemas.microsoft.com/office/drawing/2014/main" id="{3C769AD7-5EDA-3918-3713-09A32D489786}"/>
              </a:ext>
            </a:extLst>
          </p:cNvPr>
          <p:cNvSpPr>
            <a:spLocks noGrp="1"/>
          </p:cNvSpPr>
          <p:nvPr>
            <p:ph type="sldNum" idx="12"/>
          </p:nvPr>
        </p:nvSpPr>
        <p:spPr/>
        <p:txBody>
          <a:bodyPr/>
          <a:lstStyle/>
          <a:p>
            <a:pPr algn="r">
              <a:lnSpc>
                <a:spcPct val="100000"/>
              </a:lnSpc>
              <a:buNone/>
            </a:pPr>
            <a:fld id="{3B70B6CB-6BF0-4D8F-BE73-8C1F43D33C85}" type="slidenum">
              <a:rPr lang="it-IT" sz="1200" b="0" strike="noStrike" spc="-1" smtClean="0">
                <a:solidFill>
                  <a:srgbClr val="8B8B8B"/>
                </a:solidFill>
                <a:latin typeface="Calibri"/>
              </a:rPr>
              <a:t>3</a:t>
            </a:fld>
            <a:endParaRPr lang="it-IT" sz="1200" b="0" strike="noStrike" spc="-1">
              <a:latin typeface="Times New Roman"/>
            </a:endParaRPr>
          </a:p>
        </p:txBody>
      </p:sp>
      <p:sp>
        <p:nvSpPr>
          <p:cNvPr id="5" name="PlaceHolder 2">
            <a:extLst>
              <a:ext uri="{FF2B5EF4-FFF2-40B4-BE49-F238E27FC236}">
                <a16:creationId xmlns:a16="http://schemas.microsoft.com/office/drawing/2014/main" id="{DD056761-6614-83A6-0D8D-70C4D9135EDF}"/>
              </a:ext>
            </a:extLst>
          </p:cNvPr>
          <p:cNvSpPr txBox="1">
            <a:spLocks/>
          </p:cNvSpPr>
          <p:nvPr/>
        </p:nvSpPr>
        <p:spPr>
          <a:xfrm>
            <a:off x="838080" y="1412776"/>
            <a:ext cx="10515240" cy="4691736"/>
          </a:xfrm>
          <a:prstGeom prst="rect">
            <a:avLst/>
          </a:prstGeom>
          <a:gradFill rotWithShape="0">
            <a:gsLst>
              <a:gs pos="100000">
                <a:srgbClr val="FBE5D6"/>
              </a:gs>
              <a:gs pos="100000">
                <a:srgbClr val="E0EBFA"/>
              </a:gs>
            </a:gsLst>
            <a:lin ang="16200000"/>
          </a:gradFill>
          <a:ln w="28440">
            <a:noFill/>
          </a:ln>
        </p:spPr>
        <p:txBody>
          <a:bodyPr anchor="t">
            <a:normAutofit fontScale="73000" lnSpcReduction="20000"/>
          </a:bodyPr>
          <a:lstStyle/>
          <a:p>
            <a:pPr algn="ctr">
              <a:lnSpc>
                <a:spcPct val="90000"/>
              </a:lnSpc>
              <a:spcBef>
                <a:spcPts val="1001"/>
              </a:spcBef>
              <a:tabLst>
                <a:tab pos="0" algn="l"/>
              </a:tabLst>
            </a:pPr>
            <a:r>
              <a:rPr lang="it-IT" sz="1700" b="1" kern="0" spc="-1" dirty="0">
                <a:solidFill>
                  <a:srgbClr val="000000"/>
                </a:solidFill>
                <a:latin typeface="Calibri"/>
              </a:rPr>
              <a:t>Indice:</a:t>
            </a:r>
          </a:p>
          <a:p>
            <a:pPr>
              <a:lnSpc>
                <a:spcPct val="90000"/>
              </a:lnSpc>
              <a:spcBef>
                <a:spcPts val="1001"/>
              </a:spcBef>
              <a:tabLst>
                <a:tab pos="0" algn="l"/>
              </a:tabLst>
            </a:pPr>
            <a:r>
              <a:rPr lang="it-IT" sz="1400" kern="0" spc="-1" dirty="0">
                <a:solidFill>
                  <a:srgbClr val="000000"/>
                </a:solidFill>
                <a:latin typeface="Calibri"/>
                <a:hlinkClick r:id="rId2" action="ppaction://hlinksldjump"/>
              </a:rPr>
              <a:t>Speditore</a:t>
            </a:r>
            <a:r>
              <a:rPr lang="it-IT" sz="1400" kern="0" spc="-1" dirty="0">
                <a:solidFill>
                  <a:srgbClr val="000000"/>
                </a:solidFill>
                <a:latin typeface="Calibri"/>
              </a:rPr>
              <a:t> (</a:t>
            </a:r>
            <a:r>
              <a:rPr lang="it-IT" sz="1400" kern="0" spc="-1" dirty="0" err="1">
                <a:solidFill>
                  <a:srgbClr val="000000"/>
                </a:solidFill>
                <a:latin typeface="Calibri"/>
              </a:rPr>
              <a:t>riq</a:t>
            </a:r>
            <a:r>
              <a:rPr lang="it-IT" sz="1400" kern="0" spc="-1" dirty="0">
                <a:solidFill>
                  <a:srgbClr val="000000"/>
                </a:solidFill>
                <a:latin typeface="Calibri"/>
              </a:rPr>
              <a:t>. 1)</a:t>
            </a:r>
          </a:p>
          <a:p>
            <a:pPr>
              <a:lnSpc>
                <a:spcPct val="90000"/>
              </a:lnSpc>
              <a:spcBef>
                <a:spcPts val="1001"/>
              </a:spcBef>
              <a:tabLst>
                <a:tab pos="0" algn="l"/>
              </a:tabLst>
            </a:pPr>
            <a:r>
              <a:rPr lang="it-IT" sz="1400" kern="0" spc="-1" dirty="0">
                <a:solidFill>
                  <a:srgbClr val="000000"/>
                </a:solidFill>
                <a:latin typeface="Calibri"/>
                <a:hlinkClick r:id="rId3" action="ppaction://hlinksldjump"/>
              </a:rPr>
              <a:t>Scegli firmatario  </a:t>
            </a:r>
            <a:r>
              <a:rPr lang="it-IT" sz="1400" kern="0" spc="-1" dirty="0">
                <a:solidFill>
                  <a:srgbClr val="000000"/>
                </a:solidFill>
                <a:latin typeface="Calibri"/>
              </a:rPr>
              <a:t>				</a:t>
            </a:r>
          </a:p>
          <a:p>
            <a:pPr>
              <a:lnSpc>
                <a:spcPct val="90000"/>
              </a:lnSpc>
              <a:spcBef>
                <a:spcPts val="1001"/>
              </a:spcBef>
              <a:tabLst>
                <a:tab pos="0" algn="l"/>
              </a:tabLst>
            </a:pPr>
            <a:r>
              <a:rPr lang="it-IT" sz="1400" kern="0" spc="-1" dirty="0">
                <a:solidFill>
                  <a:srgbClr val="000000"/>
                </a:solidFill>
                <a:latin typeface="Calibri"/>
                <a:hlinkClick r:id="rId4" action="ppaction://hlinksldjump"/>
              </a:rPr>
              <a:t>Destinatario</a:t>
            </a:r>
            <a:r>
              <a:rPr lang="it-IT" sz="1400" kern="0" spc="-1" dirty="0">
                <a:solidFill>
                  <a:srgbClr val="000000"/>
                </a:solidFill>
                <a:latin typeface="Calibri"/>
              </a:rPr>
              <a:t> (</a:t>
            </a:r>
            <a:r>
              <a:rPr lang="it-IT" sz="1400" kern="0" spc="-1" dirty="0" err="1">
                <a:solidFill>
                  <a:srgbClr val="000000"/>
                </a:solidFill>
                <a:latin typeface="Calibri"/>
              </a:rPr>
              <a:t>riq</a:t>
            </a:r>
            <a:r>
              <a:rPr lang="it-IT" sz="1400" kern="0" spc="-1" dirty="0">
                <a:solidFill>
                  <a:srgbClr val="000000"/>
                </a:solidFill>
                <a:latin typeface="Calibri"/>
              </a:rPr>
              <a:t>. 2)</a:t>
            </a:r>
          </a:p>
          <a:p>
            <a:pPr>
              <a:lnSpc>
                <a:spcPct val="90000"/>
              </a:lnSpc>
              <a:spcBef>
                <a:spcPts val="1001"/>
              </a:spcBef>
              <a:tabLst>
                <a:tab pos="0" algn="l"/>
              </a:tabLst>
            </a:pPr>
            <a:r>
              <a:rPr lang="it-IT" sz="1400" kern="0" spc="-1" dirty="0">
                <a:solidFill>
                  <a:srgbClr val="000000"/>
                </a:solidFill>
                <a:latin typeface="Calibri"/>
                <a:hlinkClick r:id="rId5" action="ppaction://hlinksldjump"/>
              </a:rPr>
              <a:t>Paese di origine </a:t>
            </a:r>
            <a:r>
              <a:rPr lang="it-IT" sz="1400" kern="0" spc="-1" dirty="0">
                <a:solidFill>
                  <a:srgbClr val="000000"/>
                </a:solidFill>
                <a:latin typeface="Calibri"/>
              </a:rPr>
              <a:t>(</a:t>
            </a:r>
            <a:r>
              <a:rPr lang="it-IT" sz="1400" kern="0" spc="-1" dirty="0" err="1">
                <a:solidFill>
                  <a:srgbClr val="000000"/>
                </a:solidFill>
                <a:latin typeface="Calibri"/>
              </a:rPr>
              <a:t>riq</a:t>
            </a:r>
            <a:r>
              <a:rPr lang="it-IT" sz="1400" kern="0" spc="-1" dirty="0">
                <a:solidFill>
                  <a:srgbClr val="000000"/>
                </a:solidFill>
                <a:latin typeface="Calibri"/>
              </a:rPr>
              <a:t>. 3 e </a:t>
            </a:r>
            <a:r>
              <a:rPr lang="it-IT" sz="1400" kern="0" spc="-1" dirty="0" err="1">
                <a:solidFill>
                  <a:srgbClr val="000000"/>
                </a:solidFill>
                <a:latin typeface="Calibri"/>
              </a:rPr>
              <a:t>riq</a:t>
            </a:r>
            <a:r>
              <a:rPr lang="it-IT" sz="1400" kern="0" spc="-1" dirty="0">
                <a:solidFill>
                  <a:srgbClr val="000000"/>
                </a:solidFill>
                <a:latin typeface="Calibri"/>
              </a:rPr>
              <a:t>. 8)</a:t>
            </a:r>
          </a:p>
          <a:p>
            <a:pPr>
              <a:lnSpc>
                <a:spcPct val="90000"/>
              </a:lnSpc>
              <a:spcBef>
                <a:spcPts val="1001"/>
              </a:spcBef>
              <a:tabLst>
                <a:tab pos="0" algn="l"/>
              </a:tabLst>
            </a:pPr>
            <a:r>
              <a:rPr lang="it-IT" sz="1400" kern="0" spc="-1" dirty="0">
                <a:solidFill>
                  <a:srgbClr val="000000"/>
                </a:solidFill>
                <a:latin typeface="Calibri"/>
                <a:hlinkClick r:id="rId6" action="ppaction://hlinksldjump"/>
              </a:rPr>
              <a:t>Indicazioni per il trasporto</a:t>
            </a:r>
            <a:r>
              <a:rPr lang="it-IT" sz="1400" kern="0" spc="-1" dirty="0">
                <a:solidFill>
                  <a:srgbClr val="000000"/>
                </a:solidFill>
                <a:latin typeface="Calibri"/>
              </a:rPr>
              <a:t> (</a:t>
            </a:r>
            <a:r>
              <a:rPr lang="it-IT" sz="1400" kern="0" spc="-1" dirty="0" err="1">
                <a:solidFill>
                  <a:srgbClr val="000000"/>
                </a:solidFill>
                <a:latin typeface="Calibri"/>
              </a:rPr>
              <a:t>riq</a:t>
            </a:r>
            <a:r>
              <a:rPr lang="it-IT" sz="1400" kern="0" spc="-1" dirty="0">
                <a:solidFill>
                  <a:srgbClr val="000000"/>
                </a:solidFill>
                <a:latin typeface="Calibri"/>
              </a:rPr>
              <a:t>. 4)</a:t>
            </a:r>
          </a:p>
          <a:p>
            <a:pPr>
              <a:lnSpc>
                <a:spcPct val="90000"/>
              </a:lnSpc>
              <a:spcBef>
                <a:spcPts val="1001"/>
              </a:spcBef>
              <a:tabLst>
                <a:tab pos="0" algn="l"/>
              </a:tabLst>
            </a:pPr>
            <a:r>
              <a:rPr lang="it-IT" sz="1400" kern="0" spc="-1" dirty="0">
                <a:solidFill>
                  <a:srgbClr val="000000"/>
                </a:solidFill>
                <a:latin typeface="Calibri"/>
                <a:hlinkClick r:id="rId7" action="ppaction://hlinksldjump"/>
              </a:rPr>
              <a:t>Fatture di esportazione </a:t>
            </a:r>
            <a:endParaRPr lang="it-IT" sz="1400" kern="0" spc="-1" dirty="0">
              <a:solidFill>
                <a:srgbClr val="000000"/>
              </a:solidFill>
              <a:latin typeface="Calibri"/>
            </a:endParaRPr>
          </a:p>
          <a:p>
            <a:pPr>
              <a:lnSpc>
                <a:spcPct val="90000"/>
              </a:lnSpc>
              <a:spcBef>
                <a:spcPts val="1001"/>
              </a:spcBef>
              <a:tabLst>
                <a:tab pos="0" algn="l"/>
              </a:tabLst>
            </a:pPr>
            <a:r>
              <a:rPr lang="it-IT" sz="1400" kern="0" spc="-1" dirty="0">
                <a:solidFill>
                  <a:srgbClr val="000000"/>
                </a:solidFill>
                <a:latin typeface="Calibri"/>
                <a:hlinkClick r:id="rId8" action="ppaction://hlinksldjump"/>
              </a:rPr>
              <a:t>Dichiarazione dati merci </a:t>
            </a:r>
            <a:r>
              <a:rPr lang="it-IT" sz="1400" kern="0" spc="-1" dirty="0">
                <a:solidFill>
                  <a:srgbClr val="000000"/>
                </a:solidFill>
                <a:latin typeface="Calibri"/>
              </a:rPr>
              <a:t>(</a:t>
            </a:r>
            <a:r>
              <a:rPr lang="it-IT" sz="1400" kern="0" spc="-1" dirty="0" err="1">
                <a:solidFill>
                  <a:srgbClr val="000000"/>
                </a:solidFill>
                <a:latin typeface="Calibri"/>
              </a:rPr>
              <a:t>riq</a:t>
            </a:r>
            <a:r>
              <a:rPr lang="it-IT" sz="1400" kern="0" spc="-1" dirty="0">
                <a:solidFill>
                  <a:srgbClr val="000000"/>
                </a:solidFill>
                <a:latin typeface="Calibri"/>
              </a:rPr>
              <a:t>. 6)</a:t>
            </a:r>
          </a:p>
          <a:p>
            <a:pPr>
              <a:lnSpc>
                <a:spcPct val="90000"/>
              </a:lnSpc>
              <a:spcBef>
                <a:spcPts val="1001"/>
              </a:spcBef>
              <a:tabLst>
                <a:tab pos="0" algn="l"/>
              </a:tabLst>
            </a:pPr>
            <a:r>
              <a:rPr lang="it-IT" sz="1400" kern="0" spc="-1" dirty="0">
                <a:solidFill>
                  <a:srgbClr val="000000"/>
                </a:solidFill>
                <a:latin typeface="Calibri"/>
                <a:hlinkClick r:id="rId9" action="ppaction://hlinksldjump"/>
              </a:rPr>
              <a:t>Unità di misura/Quantità</a:t>
            </a:r>
            <a:r>
              <a:rPr lang="it-IT" sz="1400" kern="0" spc="-1" dirty="0">
                <a:solidFill>
                  <a:srgbClr val="000000"/>
                </a:solidFill>
                <a:latin typeface="Calibri"/>
              </a:rPr>
              <a:t> (</a:t>
            </a:r>
            <a:r>
              <a:rPr lang="it-IT" sz="1400" kern="0" spc="-1" dirty="0" err="1">
                <a:solidFill>
                  <a:srgbClr val="000000"/>
                </a:solidFill>
                <a:latin typeface="Calibri"/>
              </a:rPr>
              <a:t>riq</a:t>
            </a:r>
            <a:r>
              <a:rPr lang="it-IT" sz="1400" kern="0" spc="-1" dirty="0">
                <a:solidFill>
                  <a:srgbClr val="000000"/>
                </a:solidFill>
                <a:latin typeface="Calibri"/>
              </a:rPr>
              <a:t>. 7)</a:t>
            </a:r>
          </a:p>
          <a:p>
            <a:pPr>
              <a:lnSpc>
                <a:spcPct val="90000"/>
              </a:lnSpc>
              <a:spcBef>
                <a:spcPts val="1001"/>
              </a:spcBef>
              <a:tabLst>
                <a:tab pos="0" algn="l"/>
              </a:tabLst>
            </a:pPr>
            <a:r>
              <a:rPr lang="it-IT" sz="1400" kern="0" spc="-1" dirty="0">
                <a:solidFill>
                  <a:srgbClr val="000000"/>
                </a:solidFill>
                <a:latin typeface="Calibri"/>
                <a:hlinkClick r:id="rId10" action="ppaction://hlinksldjump"/>
              </a:rPr>
              <a:t>Osservazioni</a:t>
            </a:r>
            <a:r>
              <a:rPr lang="it-IT" sz="1400" kern="0" spc="-1" dirty="0">
                <a:solidFill>
                  <a:srgbClr val="000000"/>
                </a:solidFill>
                <a:latin typeface="Calibri"/>
              </a:rPr>
              <a:t> (</a:t>
            </a:r>
            <a:r>
              <a:rPr lang="it-IT" sz="1400" kern="0" spc="-1" dirty="0" err="1">
                <a:solidFill>
                  <a:srgbClr val="000000"/>
                </a:solidFill>
                <a:latin typeface="Calibri"/>
              </a:rPr>
              <a:t>riq</a:t>
            </a:r>
            <a:r>
              <a:rPr lang="it-IT" sz="1400" kern="0" spc="-1" dirty="0">
                <a:solidFill>
                  <a:srgbClr val="000000"/>
                </a:solidFill>
                <a:latin typeface="Calibri"/>
              </a:rPr>
              <a:t>. 5)</a:t>
            </a:r>
          </a:p>
          <a:p>
            <a:pPr>
              <a:lnSpc>
                <a:spcPct val="90000"/>
              </a:lnSpc>
              <a:spcBef>
                <a:spcPts val="1001"/>
              </a:spcBef>
              <a:tabLst>
                <a:tab pos="0" algn="l"/>
              </a:tabLst>
            </a:pPr>
            <a:r>
              <a:rPr lang="it-IT" sz="1400" kern="0" spc="-1" dirty="0">
                <a:solidFill>
                  <a:srgbClr val="000000"/>
                </a:solidFill>
                <a:latin typeface="Calibri"/>
                <a:hlinkClick r:id="rId11" action="ppaction://hlinksldjump"/>
              </a:rPr>
              <a:t>Allegati</a:t>
            </a:r>
            <a:r>
              <a:rPr lang="it-IT" sz="1400" kern="0" spc="-1" dirty="0">
                <a:solidFill>
                  <a:srgbClr val="000000"/>
                </a:solidFill>
                <a:latin typeface="Calibri"/>
              </a:rPr>
              <a:t> (es. richiesta di visti su fattura)</a:t>
            </a:r>
          </a:p>
          <a:p>
            <a:pPr>
              <a:lnSpc>
                <a:spcPct val="90000"/>
              </a:lnSpc>
              <a:spcBef>
                <a:spcPts val="1001"/>
              </a:spcBef>
              <a:tabLst>
                <a:tab pos="0" algn="l"/>
              </a:tabLst>
            </a:pPr>
            <a:r>
              <a:rPr lang="it-IT" sz="1400" kern="0" spc="-1" dirty="0">
                <a:solidFill>
                  <a:srgbClr val="000000"/>
                </a:solidFill>
                <a:latin typeface="Calibri"/>
                <a:hlinkClick r:id="rId12" action="ppaction://hlinksldjump"/>
              </a:rPr>
              <a:t>Opzioni di richiesta</a:t>
            </a:r>
            <a:r>
              <a:rPr lang="it-IT" sz="1400" kern="0" spc="-1" dirty="0">
                <a:solidFill>
                  <a:srgbClr val="000000"/>
                </a:solidFill>
                <a:latin typeface="Calibri"/>
              </a:rPr>
              <a:t> (es. </a:t>
            </a:r>
            <a:r>
              <a:rPr lang="it-IT" sz="1400" kern="0" spc="-1" dirty="0" err="1">
                <a:solidFill>
                  <a:srgbClr val="000000"/>
                </a:solidFill>
                <a:latin typeface="Calibri"/>
              </a:rPr>
              <a:t>upica</a:t>
            </a:r>
            <a:r>
              <a:rPr lang="it-IT" sz="1400" kern="0" spc="-1" dirty="0">
                <a:solidFill>
                  <a:srgbClr val="000000"/>
                </a:solidFill>
                <a:latin typeface="Calibri"/>
              </a:rPr>
              <a:t> su certificato) </a:t>
            </a:r>
          </a:p>
          <a:p>
            <a:pPr>
              <a:lnSpc>
                <a:spcPct val="90000"/>
              </a:lnSpc>
              <a:spcBef>
                <a:spcPts val="1001"/>
              </a:spcBef>
              <a:tabLst>
                <a:tab pos="0" algn="l"/>
              </a:tabLst>
            </a:pPr>
            <a:r>
              <a:rPr lang="it-IT" sz="1400" kern="0" spc="-1" dirty="0">
                <a:solidFill>
                  <a:srgbClr val="000000"/>
                </a:solidFill>
                <a:latin typeface="Calibri"/>
                <a:hlinkClick r:id="rId12" action="ppaction://hlinksldjump"/>
              </a:rPr>
              <a:t>Tipologia di richiesta</a:t>
            </a:r>
            <a:endParaRPr lang="it-IT" sz="1400" kern="0" spc="-1" dirty="0">
              <a:solidFill>
                <a:srgbClr val="000000"/>
              </a:solidFill>
              <a:latin typeface="Calibri"/>
            </a:endParaRPr>
          </a:p>
          <a:p>
            <a:pPr>
              <a:lnSpc>
                <a:spcPct val="90000"/>
              </a:lnSpc>
              <a:spcBef>
                <a:spcPts val="1001"/>
              </a:spcBef>
              <a:tabLst>
                <a:tab pos="0" algn="l"/>
              </a:tabLst>
            </a:pPr>
            <a:r>
              <a:rPr lang="it-IT" sz="1400" kern="0" spc="-1" dirty="0">
                <a:solidFill>
                  <a:srgbClr val="000000"/>
                </a:solidFill>
                <a:latin typeface="Calibri"/>
                <a:hlinkClick r:id="rId13" action="ppaction://hlinksldjump"/>
              </a:rPr>
              <a:t>Modalità di consegna </a:t>
            </a:r>
          </a:p>
          <a:p>
            <a:pPr>
              <a:lnSpc>
                <a:spcPct val="90000"/>
              </a:lnSpc>
              <a:spcBef>
                <a:spcPts val="1001"/>
              </a:spcBef>
              <a:tabLst>
                <a:tab pos="0" algn="l"/>
              </a:tabLst>
            </a:pPr>
            <a:r>
              <a:rPr lang="it-IT" sz="1400" kern="0" spc="-1" dirty="0">
                <a:solidFill>
                  <a:srgbClr val="000000"/>
                </a:solidFill>
                <a:latin typeface="Calibri"/>
                <a:hlinkClick r:id="rId13" action="ppaction://hlinksldjump"/>
              </a:rPr>
              <a:t>Giacenza merci</a:t>
            </a:r>
            <a:endParaRPr lang="it-IT" sz="1400" kern="0" spc="-1" dirty="0">
              <a:solidFill>
                <a:srgbClr val="000000"/>
              </a:solidFill>
              <a:latin typeface="Calibri"/>
            </a:endParaRPr>
          </a:p>
          <a:p>
            <a:pPr>
              <a:lnSpc>
                <a:spcPct val="90000"/>
              </a:lnSpc>
              <a:spcBef>
                <a:spcPts val="1001"/>
              </a:spcBef>
              <a:tabLst>
                <a:tab pos="0" algn="l"/>
              </a:tabLst>
            </a:pPr>
            <a:r>
              <a:rPr lang="it-IT" sz="1400" kern="0" spc="-1" dirty="0">
                <a:solidFill>
                  <a:srgbClr val="000000"/>
                </a:solidFill>
                <a:latin typeface="Calibri"/>
                <a:hlinkClick r:id="rId13" action="ppaction://hlinksldjump"/>
              </a:rPr>
              <a:t>Firmatari e note per l’elaborazione</a:t>
            </a:r>
            <a:r>
              <a:rPr lang="it-IT" sz="1400" kern="0" spc="-1" dirty="0">
                <a:solidFill>
                  <a:srgbClr val="000000"/>
                </a:solidFill>
                <a:latin typeface="Calibri"/>
              </a:rPr>
              <a:t> </a:t>
            </a:r>
          </a:p>
          <a:p>
            <a:pPr>
              <a:lnSpc>
                <a:spcPct val="90000"/>
              </a:lnSpc>
              <a:spcBef>
                <a:spcPts val="1001"/>
              </a:spcBef>
              <a:tabLst>
                <a:tab pos="0" algn="l"/>
              </a:tabLst>
            </a:pPr>
            <a:r>
              <a:rPr lang="it-IT" sz="1400" kern="0" spc="-1" dirty="0">
                <a:solidFill>
                  <a:srgbClr val="000000"/>
                </a:solidFill>
                <a:latin typeface="Calibri"/>
                <a:hlinkClick r:id="rId14" action="ppaction://hlinksldjump"/>
              </a:rPr>
              <a:t>Richiesta di annullamento</a:t>
            </a:r>
            <a:endParaRPr lang="it-IT" sz="1400" kern="0" spc="-1" dirty="0">
              <a:solidFill>
                <a:srgbClr val="000000"/>
              </a:solidFill>
              <a:latin typeface="Calibri"/>
            </a:endParaRPr>
          </a:p>
          <a:p>
            <a:pPr>
              <a:lnSpc>
                <a:spcPct val="90000"/>
              </a:lnSpc>
              <a:spcBef>
                <a:spcPts val="1001"/>
              </a:spcBef>
              <a:tabLst>
                <a:tab pos="0" algn="l"/>
              </a:tabLst>
            </a:pPr>
            <a:r>
              <a:rPr lang="it-IT" sz="1400" kern="0" spc="-1" dirty="0">
                <a:solidFill>
                  <a:srgbClr val="000000"/>
                </a:solidFill>
                <a:latin typeface="Calibri"/>
                <a:hlinkClick r:id="rId15" action="ppaction://hlinksldjump"/>
              </a:rPr>
              <a:t>Smarrimento o furto</a:t>
            </a:r>
            <a:endParaRPr lang="it-IT" sz="1400" kern="0" spc="-1" dirty="0">
              <a:solidFill>
                <a:srgbClr val="000000"/>
              </a:solidFill>
              <a:latin typeface="Calibri"/>
            </a:endParaRPr>
          </a:p>
          <a:p>
            <a:pPr>
              <a:lnSpc>
                <a:spcPct val="90000"/>
              </a:lnSpc>
              <a:spcBef>
                <a:spcPts val="1001"/>
              </a:spcBef>
              <a:tabLst>
                <a:tab pos="0" algn="l"/>
              </a:tabLst>
            </a:pPr>
            <a:r>
              <a:rPr lang="it-IT" sz="1400" kern="0" spc="-1" dirty="0">
                <a:solidFill>
                  <a:srgbClr val="000000"/>
                </a:solidFill>
                <a:latin typeface="Calibri"/>
                <a:hlinkClick r:id="rId16" action="ppaction://hlinksldjump"/>
              </a:rPr>
              <a:t>Certificato parziale</a:t>
            </a:r>
            <a:endParaRPr lang="it-IT" sz="1400" kern="0" spc="-1" dirty="0">
              <a:solidFill>
                <a:srgbClr val="000000"/>
              </a:solidFill>
              <a:latin typeface="Calibri"/>
            </a:endParaRPr>
          </a:p>
          <a:p>
            <a:pPr>
              <a:lnSpc>
                <a:spcPct val="90000"/>
              </a:lnSpc>
              <a:spcBef>
                <a:spcPts val="1001"/>
              </a:spcBef>
              <a:tabLst>
                <a:tab pos="0" algn="l"/>
              </a:tabLst>
            </a:pPr>
            <a:r>
              <a:rPr lang="it-IT" sz="1400" kern="0" spc="-1" dirty="0">
                <a:solidFill>
                  <a:srgbClr val="000000"/>
                </a:solidFill>
                <a:latin typeface="Calibri"/>
                <a:hlinkClick r:id="rId17" action="ppaction://hlinksldjump"/>
              </a:rPr>
              <a:t>Certificato a posteriori per merce fatturata e spedita da oltre un mese</a:t>
            </a:r>
            <a:endParaRPr lang="it-IT" sz="1400" kern="0" spc="-1" dirty="0">
              <a:solidFill>
                <a:srgbClr val="000000"/>
              </a:solidFill>
              <a:latin typeface="Calibri"/>
            </a:endParaRPr>
          </a:p>
          <a:p>
            <a:pPr>
              <a:lnSpc>
                <a:spcPct val="90000"/>
              </a:lnSpc>
              <a:spcBef>
                <a:spcPts val="1001"/>
              </a:spcBef>
              <a:tabLst>
                <a:tab pos="0" algn="l"/>
              </a:tabLst>
            </a:pPr>
            <a:endParaRPr lang="it-IT" sz="1400" kern="0" spc="-1" dirty="0">
              <a:solidFill>
                <a:srgbClr val="000000"/>
              </a:solidFill>
              <a:latin typeface="Calibri"/>
            </a:endParaRPr>
          </a:p>
          <a:p>
            <a:pPr>
              <a:lnSpc>
                <a:spcPct val="90000"/>
              </a:lnSpc>
              <a:spcBef>
                <a:spcPts val="1001"/>
              </a:spcBef>
              <a:tabLst>
                <a:tab pos="0" algn="l"/>
              </a:tabLst>
            </a:pPr>
            <a:endParaRPr lang="it-IT" sz="1300" kern="0" spc="-1" dirty="0">
              <a:solidFill>
                <a:srgbClr val="000000"/>
              </a:solidFill>
              <a:latin typeface="Calibri"/>
            </a:endParaRPr>
          </a:p>
          <a:p>
            <a:pPr>
              <a:lnSpc>
                <a:spcPct val="90000"/>
              </a:lnSpc>
              <a:spcBef>
                <a:spcPts val="1001"/>
              </a:spcBef>
              <a:tabLst>
                <a:tab pos="0" algn="l"/>
              </a:tabLst>
            </a:pPr>
            <a:endParaRPr lang="it-IT" sz="2600" kern="0" spc="-1" dirty="0">
              <a:solidFill>
                <a:srgbClr val="000000"/>
              </a:solidFill>
              <a:latin typeface="Calibri"/>
            </a:endParaRPr>
          </a:p>
        </p:txBody>
      </p:sp>
      <p:sp>
        <p:nvSpPr>
          <p:cNvPr id="3" name="Segnaposto data 2">
            <a:extLst>
              <a:ext uri="{FF2B5EF4-FFF2-40B4-BE49-F238E27FC236}">
                <a16:creationId xmlns:a16="http://schemas.microsoft.com/office/drawing/2014/main" id="{98E5DD71-A282-3438-EAF8-784373488330}"/>
              </a:ext>
            </a:extLst>
          </p:cNvPr>
          <p:cNvSpPr>
            <a:spLocks noGrp="1"/>
          </p:cNvSpPr>
          <p:nvPr>
            <p:ph type="dt" idx="10"/>
          </p:nvPr>
        </p:nvSpPr>
        <p:spPr/>
        <p:txBody>
          <a:bodyPr/>
          <a:lstStyle/>
          <a:p>
            <a:pPr>
              <a:lnSpc>
                <a:spcPct val="100000"/>
              </a:lnSpc>
              <a:buNone/>
            </a:pPr>
            <a:fld id="{A2553209-8D1D-4577-9B67-01CEAC02AD73}" type="datetime1">
              <a:rPr lang="it-IT" sz="1200" b="0" strike="noStrike" spc="-1" smtClean="0">
                <a:latin typeface="Times New Roman"/>
              </a:rPr>
              <a:t>20/11/2025</a:t>
            </a:fld>
            <a:endParaRPr lang="it-IT" sz="1200" b="0" strike="noStrike" spc="-1">
              <a:latin typeface="Times New Roman"/>
            </a:endParaRPr>
          </a:p>
        </p:txBody>
      </p:sp>
    </p:spTree>
    <p:extLst>
      <p:ext uri="{BB962C8B-B14F-4D97-AF65-F5344CB8AC3E}">
        <p14:creationId xmlns:p14="http://schemas.microsoft.com/office/powerpoint/2010/main" val="169341152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2" name="PlaceHolder 1"/>
          <p:cNvSpPr>
            <a:spLocks noGrp="1"/>
          </p:cNvSpPr>
          <p:nvPr>
            <p:ph type="title"/>
          </p:nvPr>
        </p:nvSpPr>
        <p:spPr>
          <a:xfrm>
            <a:off x="838080" y="365040"/>
            <a:ext cx="10515240" cy="1325160"/>
          </a:xfrm>
          <a:prstGeom prst="rect">
            <a:avLst/>
          </a:prstGeom>
          <a:noFill/>
          <a:ln w="0">
            <a:noFill/>
          </a:ln>
        </p:spPr>
        <p:txBody>
          <a:bodyPr anchor="ctr">
            <a:noAutofit/>
          </a:bodyPr>
          <a:lstStyle/>
          <a:p>
            <a:pPr algn="ctr">
              <a:lnSpc>
                <a:spcPct val="90000"/>
              </a:lnSpc>
              <a:buNone/>
            </a:pPr>
            <a:br>
              <a:rPr lang="it-IT" sz="4400" b="1" strike="noStrike" spc="-1" dirty="0">
                <a:solidFill>
                  <a:srgbClr val="660033"/>
                </a:solidFill>
                <a:latin typeface="Calibri Light"/>
              </a:rPr>
            </a:br>
            <a:br>
              <a:rPr lang="it-IT" sz="4400" b="1" strike="noStrike" spc="-1" dirty="0">
                <a:solidFill>
                  <a:srgbClr val="660033"/>
                </a:solidFill>
                <a:latin typeface="Calibri Light"/>
              </a:rPr>
            </a:br>
            <a:r>
              <a:rPr lang="it-IT" sz="4400" b="1" strike="noStrike" spc="-1" dirty="0">
                <a:solidFill>
                  <a:srgbClr val="660033"/>
                </a:solidFill>
                <a:latin typeface="Calibri Light"/>
              </a:rPr>
              <a:t>Richieste di Visto su fatture</a:t>
            </a:r>
            <a:br>
              <a:rPr dirty="0"/>
            </a:br>
            <a:r>
              <a:rPr lang="it-IT" sz="4400" b="0" strike="noStrike" spc="-1" dirty="0">
                <a:solidFill>
                  <a:srgbClr val="660033"/>
                </a:solidFill>
                <a:latin typeface="Calibri Light"/>
              </a:rPr>
              <a:t>2) parte</a:t>
            </a:r>
            <a:endParaRPr lang="it-IT" sz="4400" b="0" strike="noStrike" spc="-1" dirty="0">
              <a:solidFill>
                <a:srgbClr val="000000"/>
              </a:solidFill>
              <a:latin typeface="Calibri"/>
            </a:endParaRPr>
          </a:p>
        </p:txBody>
      </p:sp>
      <p:sp>
        <p:nvSpPr>
          <p:cNvPr id="153" name="PlaceHolder 2"/>
          <p:cNvSpPr>
            <a:spLocks noGrp="1"/>
          </p:cNvSpPr>
          <p:nvPr>
            <p:ph/>
          </p:nvPr>
        </p:nvSpPr>
        <p:spPr>
          <a:xfrm>
            <a:off x="833888" y="2204864"/>
            <a:ext cx="10515240" cy="4128816"/>
          </a:xfrm>
          <a:prstGeom prst="rect">
            <a:avLst/>
          </a:prstGeom>
          <a:gradFill rotWithShape="0">
            <a:gsLst>
              <a:gs pos="100000">
                <a:srgbClr val="FBE5D6"/>
              </a:gs>
              <a:gs pos="100000">
                <a:srgbClr val="E0EBFA"/>
              </a:gs>
            </a:gsLst>
            <a:lin ang="16200000"/>
          </a:gradFill>
          <a:ln w="0">
            <a:noFill/>
          </a:ln>
        </p:spPr>
        <p:txBody>
          <a:bodyPr anchor="t">
            <a:noAutofit/>
          </a:bodyPr>
          <a:lstStyle/>
          <a:p>
            <a:pPr>
              <a:lnSpc>
                <a:spcPct val="90000"/>
              </a:lnSpc>
              <a:spcBef>
                <a:spcPts val="1001"/>
              </a:spcBef>
              <a:buNone/>
              <a:tabLst>
                <a:tab pos="0" algn="l"/>
              </a:tabLst>
            </a:pPr>
            <a:r>
              <a:rPr lang="it-IT" sz="2400" b="0" strike="noStrike" spc="-1" dirty="0">
                <a:solidFill>
                  <a:schemeClr val="tx1"/>
                </a:solidFill>
                <a:latin typeface="Calibri"/>
                <a:ea typeface="Calibri"/>
              </a:rPr>
              <a:t>Nel caso in cui si richieda l’apposizione di un visto per poteri di firma su fatture senza la richiesta del certificato di origine, è possibile selezionare la voce «richiesta visti/autorizzazioni»,  inserendo la data e il numero della fattura nell’apposito spazio</a:t>
            </a:r>
          </a:p>
          <a:p>
            <a:pPr>
              <a:lnSpc>
                <a:spcPct val="90000"/>
              </a:lnSpc>
              <a:spcBef>
                <a:spcPts val="1001"/>
              </a:spcBef>
              <a:buNone/>
              <a:tabLst>
                <a:tab pos="0" algn="l"/>
              </a:tabLst>
            </a:pPr>
            <a:r>
              <a:rPr lang="it-IT" sz="2400" b="0" strike="noStrike" spc="-1" dirty="0">
                <a:solidFill>
                  <a:srgbClr val="000000"/>
                </a:solidFill>
                <a:latin typeface="Calibri"/>
                <a:ea typeface="Calibri"/>
              </a:rPr>
              <a:t>Si precisa che è ammessa l’apposizione del timbro “Poteri di Firma” anche sulla fattura proforma e sul </a:t>
            </a:r>
            <a:r>
              <a:rPr lang="it-IT" sz="2400" b="0" strike="noStrike" spc="-1" dirty="0" err="1">
                <a:solidFill>
                  <a:srgbClr val="000000"/>
                </a:solidFill>
                <a:latin typeface="Calibri"/>
                <a:ea typeface="Calibri"/>
              </a:rPr>
              <a:t>packing</a:t>
            </a:r>
            <a:r>
              <a:rPr lang="it-IT" sz="2400" b="0" strike="noStrike" spc="-1" dirty="0">
                <a:solidFill>
                  <a:srgbClr val="000000"/>
                </a:solidFill>
                <a:latin typeface="Calibri"/>
                <a:ea typeface="Calibri"/>
              </a:rPr>
              <a:t> list.</a:t>
            </a:r>
            <a:endParaRPr lang="it-IT" sz="2400" b="0" strike="noStrike" spc="-1" dirty="0">
              <a:solidFill>
                <a:srgbClr val="000000"/>
              </a:solidFill>
              <a:latin typeface="Calibri"/>
            </a:endParaRPr>
          </a:p>
          <a:p>
            <a:pPr>
              <a:lnSpc>
                <a:spcPct val="90000"/>
              </a:lnSpc>
              <a:spcBef>
                <a:spcPts val="1001"/>
              </a:spcBef>
              <a:buNone/>
              <a:tabLst>
                <a:tab pos="0" algn="l"/>
              </a:tabLst>
            </a:pPr>
            <a:r>
              <a:rPr lang="it-IT" sz="2400" b="0" strike="noStrike" spc="-1" dirty="0">
                <a:solidFill>
                  <a:srgbClr val="000000"/>
                </a:solidFill>
                <a:latin typeface="Calibri"/>
                <a:ea typeface="Calibri"/>
              </a:rPr>
              <a:t>Il visto apposto dalla Camera “Poteri di Firma” è da intendersi solo riferito ai dati fiscali essenziali riportati in fattura e non ad eventuali altri elementi quali ad esempio le dichiarazioni rese dall’impresa. Qualora le fatture presentino tali diciture, occorre presentare un’apposita dichiarazione,  da sottoscrivere digitalmente e reperibile sul sito.</a:t>
            </a:r>
            <a:endParaRPr lang="it-IT" sz="2400" b="0" strike="noStrike" spc="-1" dirty="0">
              <a:solidFill>
                <a:srgbClr val="000000"/>
              </a:solidFill>
              <a:latin typeface="Calibri"/>
            </a:endParaRPr>
          </a:p>
        </p:txBody>
      </p:sp>
      <p:sp>
        <p:nvSpPr>
          <p:cNvPr id="3" name="Segnaposto numero diapositiva 2"/>
          <p:cNvSpPr>
            <a:spLocks noGrp="1"/>
          </p:cNvSpPr>
          <p:nvPr>
            <p:ph type="sldNum" idx="12"/>
          </p:nvPr>
        </p:nvSpPr>
        <p:spPr/>
        <p:txBody>
          <a:bodyPr/>
          <a:lstStyle/>
          <a:p>
            <a:pPr algn="r">
              <a:lnSpc>
                <a:spcPct val="100000"/>
              </a:lnSpc>
              <a:buNone/>
            </a:pPr>
            <a:fld id="{3B70B6CB-6BF0-4D8F-BE73-8C1F43D33C85}" type="slidenum">
              <a:rPr lang="it-IT" sz="1200" b="0" strike="noStrike" spc="-1" smtClean="0">
                <a:solidFill>
                  <a:srgbClr val="8B8B8B"/>
                </a:solidFill>
                <a:latin typeface="Calibri"/>
              </a:rPr>
              <a:t>30</a:t>
            </a:fld>
            <a:endParaRPr lang="it-IT" sz="1200" b="0" strike="noStrike" spc="-1">
              <a:latin typeface="Times New Roman"/>
            </a:endParaRPr>
          </a:p>
        </p:txBody>
      </p:sp>
      <p:sp>
        <p:nvSpPr>
          <p:cNvPr id="2" name="Segnaposto data 1">
            <a:extLst>
              <a:ext uri="{FF2B5EF4-FFF2-40B4-BE49-F238E27FC236}">
                <a16:creationId xmlns:a16="http://schemas.microsoft.com/office/drawing/2014/main" id="{05CBB742-68FA-AD0A-9E78-92A85CC4DC34}"/>
              </a:ext>
            </a:extLst>
          </p:cNvPr>
          <p:cNvSpPr>
            <a:spLocks noGrp="1"/>
          </p:cNvSpPr>
          <p:nvPr>
            <p:ph type="dt" idx="10"/>
          </p:nvPr>
        </p:nvSpPr>
        <p:spPr/>
        <p:txBody>
          <a:bodyPr/>
          <a:lstStyle/>
          <a:p>
            <a:pPr>
              <a:lnSpc>
                <a:spcPct val="100000"/>
              </a:lnSpc>
              <a:buNone/>
            </a:pPr>
            <a:fld id="{CC2B3B13-8F4F-45A3-A503-621B50604FF4}" type="datetime1">
              <a:rPr lang="it-IT" sz="1200" b="0" strike="noStrike" spc="-1" smtClean="0">
                <a:latin typeface="Times New Roman"/>
              </a:rPr>
              <a:t>20/11/2025</a:t>
            </a:fld>
            <a:endParaRPr lang="it-IT" sz="1200" b="0" strike="noStrike" spc="-1">
              <a:latin typeface="Times New Roman"/>
            </a:endParaRP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6" name="PlaceHolder 1"/>
          <p:cNvSpPr>
            <a:spLocks noGrp="1"/>
          </p:cNvSpPr>
          <p:nvPr>
            <p:ph type="title"/>
          </p:nvPr>
        </p:nvSpPr>
        <p:spPr>
          <a:xfrm>
            <a:off x="838080" y="365040"/>
            <a:ext cx="10515240" cy="1325160"/>
          </a:xfrm>
          <a:prstGeom prst="rect">
            <a:avLst/>
          </a:prstGeom>
          <a:noFill/>
          <a:ln w="0">
            <a:noFill/>
          </a:ln>
        </p:spPr>
        <p:txBody>
          <a:bodyPr anchor="ctr">
            <a:noAutofit/>
          </a:bodyPr>
          <a:lstStyle/>
          <a:p>
            <a:pPr algn="ctr">
              <a:lnSpc>
                <a:spcPct val="90000"/>
              </a:lnSpc>
              <a:buNone/>
            </a:pPr>
            <a:br>
              <a:rPr lang="it-IT" sz="4400" b="1" strike="noStrike" spc="-1" dirty="0">
                <a:solidFill>
                  <a:srgbClr val="660033"/>
                </a:solidFill>
                <a:latin typeface="Calibri Light"/>
                <a:ea typeface="Calibri"/>
              </a:rPr>
            </a:br>
            <a:br>
              <a:rPr lang="it-IT" sz="4400" b="1" spc="-1" dirty="0">
                <a:solidFill>
                  <a:srgbClr val="660033"/>
                </a:solidFill>
                <a:latin typeface="Calibri Light"/>
                <a:ea typeface="Calibri"/>
              </a:rPr>
            </a:br>
            <a:br>
              <a:rPr lang="it-IT" sz="4400" b="1" spc="-1" dirty="0">
                <a:solidFill>
                  <a:srgbClr val="660033"/>
                </a:solidFill>
                <a:latin typeface="Calibri Light"/>
                <a:ea typeface="Calibri"/>
              </a:rPr>
            </a:br>
            <a:r>
              <a:rPr lang="it-IT" sz="4400" b="1" strike="noStrike" spc="-1" dirty="0">
                <a:solidFill>
                  <a:srgbClr val="660033"/>
                </a:solidFill>
                <a:latin typeface="Calibri Light"/>
                <a:ea typeface="Calibri"/>
              </a:rPr>
              <a:t>Menzioni discriminatorie </a:t>
            </a:r>
            <a:br>
              <a:rPr dirty="0"/>
            </a:br>
            <a:r>
              <a:rPr lang="it-IT" sz="4400" b="1" strike="noStrike" spc="-1" dirty="0">
                <a:solidFill>
                  <a:srgbClr val="660033"/>
                </a:solidFill>
                <a:latin typeface="Calibri Light"/>
                <a:ea typeface="Calibri"/>
              </a:rPr>
              <a:t>verso alcuni Paesi</a:t>
            </a:r>
            <a:endParaRPr lang="it-IT" sz="4400" b="0" strike="noStrike" spc="-1" dirty="0">
              <a:solidFill>
                <a:srgbClr val="000000"/>
              </a:solidFill>
              <a:latin typeface="Calibri"/>
            </a:endParaRPr>
          </a:p>
        </p:txBody>
      </p:sp>
      <p:sp>
        <p:nvSpPr>
          <p:cNvPr id="157" name="PlaceHolder 2"/>
          <p:cNvSpPr>
            <a:spLocks noGrp="1"/>
          </p:cNvSpPr>
          <p:nvPr>
            <p:ph/>
          </p:nvPr>
        </p:nvSpPr>
        <p:spPr>
          <a:xfrm>
            <a:off x="838080" y="2852936"/>
            <a:ext cx="10515240" cy="3323584"/>
          </a:xfrm>
          <a:prstGeom prst="rect">
            <a:avLst/>
          </a:prstGeom>
          <a:gradFill rotWithShape="0">
            <a:gsLst>
              <a:gs pos="100000">
                <a:srgbClr val="FBE5D6"/>
              </a:gs>
              <a:gs pos="100000">
                <a:srgbClr val="E0EBFA"/>
              </a:gs>
            </a:gsLst>
            <a:lin ang="16200000"/>
          </a:gradFill>
          <a:ln w="0">
            <a:noFill/>
          </a:ln>
        </p:spPr>
        <p:txBody>
          <a:bodyPr anchor="t">
            <a:noAutofit/>
          </a:bodyPr>
          <a:lstStyle/>
          <a:p>
            <a:pPr>
              <a:lnSpc>
                <a:spcPct val="90000"/>
              </a:lnSpc>
              <a:spcBef>
                <a:spcPts val="1001"/>
              </a:spcBef>
              <a:buNone/>
              <a:tabLst>
                <a:tab pos="0" algn="l"/>
              </a:tabLst>
            </a:pPr>
            <a:endParaRPr lang="it-IT" sz="2800" b="0" strike="noStrike" spc="-1" dirty="0">
              <a:solidFill>
                <a:srgbClr val="000000"/>
              </a:solidFill>
              <a:latin typeface="Calibri"/>
            </a:endParaRPr>
          </a:p>
          <a:p>
            <a:pPr algn="just">
              <a:lnSpc>
                <a:spcPct val="90000"/>
              </a:lnSpc>
              <a:spcBef>
                <a:spcPts val="1001"/>
              </a:spcBef>
              <a:buNone/>
              <a:tabLst>
                <a:tab pos="0" algn="l"/>
              </a:tabLst>
            </a:pPr>
            <a:r>
              <a:rPr lang="it-IT" sz="2800" b="0" strike="noStrike" spc="-1" dirty="0">
                <a:solidFill>
                  <a:srgbClr val="000000"/>
                </a:solidFill>
                <a:latin typeface="Calibri"/>
                <a:ea typeface="Calibri"/>
              </a:rPr>
              <a:t>Le menzioni di esclusione o restrizione, incompatibili con le convenzioni internazionali e/o con le leggi nazionali, </a:t>
            </a:r>
            <a:r>
              <a:rPr lang="it-IT" sz="2800" b="1" strike="noStrike" spc="-1" dirty="0">
                <a:solidFill>
                  <a:srgbClr val="000000"/>
                </a:solidFill>
                <a:latin typeface="Calibri"/>
                <a:ea typeface="Calibri"/>
              </a:rPr>
              <a:t>non possono essere riportate sul certificato di origine né sulle fatture</a:t>
            </a:r>
          </a:p>
          <a:p>
            <a:pPr algn="just">
              <a:lnSpc>
                <a:spcPct val="90000"/>
              </a:lnSpc>
              <a:spcBef>
                <a:spcPts val="1001"/>
              </a:spcBef>
              <a:buNone/>
              <a:tabLst>
                <a:tab pos="0" algn="l"/>
              </a:tabLst>
            </a:pPr>
            <a:r>
              <a:rPr lang="it-IT" sz="2800" spc="-1" dirty="0">
                <a:solidFill>
                  <a:schemeClr val="tx1"/>
                </a:solidFill>
                <a:latin typeface="Calibri"/>
                <a:ea typeface="Calibri"/>
              </a:rPr>
              <a:t>Rif. anche  </a:t>
            </a:r>
            <a:r>
              <a:rPr lang="it-IT" sz="2800" strike="noStrike" spc="-1" dirty="0">
                <a:solidFill>
                  <a:schemeClr val="tx1"/>
                </a:solidFill>
                <a:latin typeface="Calibri Light"/>
              </a:rPr>
              <a:t>Richieste di Visto su fatture 2) parte</a:t>
            </a:r>
            <a:endParaRPr lang="it-IT" sz="2800" spc="-1" dirty="0">
              <a:solidFill>
                <a:schemeClr val="tx1"/>
              </a:solidFill>
              <a:latin typeface="Calibri"/>
              <a:ea typeface="Calibri"/>
            </a:endParaRPr>
          </a:p>
          <a:p>
            <a:pPr>
              <a:lnSpc>
                <a:spcPct val="90000"/>
              </a:lnSpc>
              <a:spcBef>
                <a:spcPts val="1001"/>
              </a:spcBef>
              <a:buNone/>
              <a:tabLst>
                <a:tab pos="0" algn="l"/>
              </a:tabLst>
            </a:pPr>
            <a:endParaRPr lang="it-IT" sz="2800" b="1" strike="noStrike" spc="-1" dirty="0">
              <a:solidFill>
                <a:srgbClr val="000000"/>
              </a:solidFill>
              <a:latin typeface="Calibri"/>
              <a:ea typeface="Calibri"/>
            </a:endParaRPr>
          </a:p>
          <a:p>
            <a:pPr>
              <a:lnSpc>
                <a:spcPct val="90000"/>
              </a:lnSpc>
              <a:spcBef>
                <a:spcPts val="1001"/>
              </a:spcBef>
              <a:buNone/>
              <a:tabLst>
                <a:tab pos="0" algn="l"/>
              </a:tabLst>
            </a:pPr>
            <a:endParaRPr lang="it-IT" sz="2800" b="0" strike="noStrike" spc="-1" dirty="0">
              <a:solidFill>
                <a:srgbClr val="000000"/>
              </a:solidFill>
              <a:latin typeface="Calibri"/>
            </a:endParaRPr>
          </a:p>
          <a:p>
            <a:pPr>
              <a:lnSpc>
                <a:spcPct val="90000"/>
              </a:lnSpc>
              <a:spcBef>
                <a:spcPts val="1001"/>
              </a:spcBef>
              <a:buNone/>
              <a:tabLst>
                <a:tab pos="0" algn="l"/>
              </a:tabLst>
            </a:pPr>
            <a:endParaRPr lang="it-IT" sz="2800" b="0" strike="noStrike" spc="-1" dirty="0">
              <a:solidFill>
                <a:srgbClr val="000000"/>
              </a:solidFill>
              <a:latin typeface="Calibri"/>
            </a:endParaRPr>
          </a:p>
        </p:txBody>
      </p:sp>
      <p:sp>
        <p:nvSpPr>
          <p:cNvPr id="3" name="Segnaposto numero diapositiva 2"/>
          <p:cNvSpPr>
            <a:spLocks noGrp="1"/>
          </p:cNvSpPr>
          <p:nvPr>
            <p:ph type="sldNum" idx="12"/>
          </p:nvPr>
        </p:nvSpPr>
        <p:spPr/>
        <p:txBody>
          <a:bodyPr/>
          <a:lstStyle/>
          <a:p>
            <a:pPr algn="r">
              <a:lnSpc>
                <a:spcPct val="100000"/>
              </a:lnSpc>
              <a:buNone/>
            </a:pPr>
            <a:fld id="{3B70B6CB-6BF0-4D8F-BE73-8C1F43D33C85}" type="slidenum">
              <a:rPr lang="it-IT" sz="1200" b="0" strike="noStrike" spc="-1" smtClean="0">
                <a:solidFill>
                  <a:srgbClr val="8B8B8B"/>
                </a:solidFill>
                <a:latin typeface="Calibri"/>
              </a:rPr>
              <a:t>31</a:t>
            </a:fld>
            <a:endParaRPr lang="it-IT" sz="1200" b="0" strike="noStrike" spc="-1">
              <a:latin typeface="Times New Roman"/>
            </a:endParaRPr>
          </a:p>
        </p:txBody>
      </p:sp>
      <p:sp>
        <p:nvSpPr>
          <p:cNvPr id="2" name="Segnaposto data 1">
            <a:extLst>
              <a:ext uri="{FF2B5EF4-FFF2-40B4-BE49-F238E27FC236}">
                <a16:creationId xmlns:a16="http://schemas.microsoft.com/office/drawing/2014/main" id="{24940DF6-D77B-CB58-708A-8E89A7F78060}"/>
              </a:ext>
            </a:extLst>
          </p:cNvPr>
          <p:cNvSpPr>
            <a:spLocks noGrp="1"/>
          </p:cNvSpPr>
          <p:nvPr>
            <p:ph type="dt" idx="10"/>
          </p:nvPr>
        </p:nvSpPr>
        <p:spPr/>
        <p:txBody>
          <a:bodyPr/>
          <a:lstStyle/>
          <a:p>
            <a:pPr>
              <a:lnSpc>
                <a:spcPct val="100000"/>
              </a:lnSpc>
              <a:buNone/>
            </a:pPr>
            <a:fld id="{35DE378A-CAE9-4081-85C5-7094AD3BB3D1}" type="datetime1">
              <a:rPr lang="it-IT" sz="1200" b="0" strike="noStrike" spc="-1" smtClean="0">
                <a:latin typeface="Times New Roman"/>
              </a:rPr>
              <a:t>20/11/2025</a:t>
            </a:fld>
            <a:endParaRPr lang="it-IT" sz="1200" b="0" strike="noStrike" spc="-1">
              <a:latin typeface="Times New Roman"/>
            </a:endParaRP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838080" y="1196752"/>
            <a:ext cx="10515240" cy="1080120"/>
          </a:xfrm>
        </p:spPr>
        <p:txBody>
          <a:bodyPr/>
          <a:lstStyle/>
          <a:p>
            <a:pPr algn="ctr"/>
            <a:br>
              <a:rPr lang="it-IT" sz="4400" b="1" strike="noStrike" spc="-1" dirty="0">
                <a:solidFill>
                  <a:srgbClr val="660033"/>
                </a:solidFill>
                <a:latin typeface="Calibri Light"/>
              </a:rPr>
            </a:br>
            <a:br>
              <a:rPr lang="it-IT" sz="4400" b="1" spc="-1" dirty="0">
                <a:solidFill>
                  <a:srgbClr val="660033"/>
                </a:solidFill>
                <a:latin typeface="Calibri Light"/>
              </a:rPr>
            </a:br>
            <a:r>
              <a:rPr lang="it-IT" sz="4400" b="1" strike="noStrike" spc="-1" dirty="0">
                <a:solidFill>
                  <a:srgbClr val="660033"/>
                </a:solidFill>
                <a:latin typeface="Calibri Light"/>
              </a:rPr>
              <a:t>Richieste di Visto </a:t>
            </a:r>
            <a:r>
              <a:rPr lang="it-IT" sz="4400" b="1" spc="-1" dirty="0">
                <a:solidFill>
                  <a:srgbClr val="660033"/>
                </a:solidFill>
                <a:latin typeface="Calibri Light"/>
              </a:rPr>
              <a:t>poteri di firma </a:t>
            </a:r>
            <a:r>
              <a:rPr lang="it-IT" sz="4400" b="1" strike="noStrike" spc="-1" dirty="0">
                <a:solidFill>
                  <a:srgbClr val="660033"/>
                </a:solidFill>
                <a:latin typeface="Calibri Light"/>
              </a:rPr>
              <a:t>on line su dichiarazioni redatte su carta intestata azienda </a:t>
            </a:r>
            <a:br>
              <a:rPr lang="it-IT" sz="4400" b="1" strike="noStrike" spc="-1" dirty="0">
                <a:solidFill>
                  <a:srgbClr val="660033"/>
                </a:solidFill>
                <a:latin typeface="Calibri Light"/>
              </a:rPr>
            </a:br>
            <a:br>
              <a:rPr lang="it-IT" sz="4400" b="1" spc="-1" dirty="0">
                <a:solidFill>
                  <a:srgbClr val="660033"/>
                </a:solidFill>
                <a:latin typeface="Calibri Light"/>
              </a:rPr>
            </a:br>
            <a:endParaRPr lang="it-IT" sz="4400" dirty="0"/>
          </a:p>
        </p:txBody>
      </p:sp>
      <p:sp>
        <p:nvSpPr>
          <p:cNvPr id="3" name="Segnaposto numero diapositiva 2"/>
          <p:cNvSpPr>
            <a:spLocks noGrp="1"/>
          </p:cNvSpPr>
          <p:nvPr>
            <p:ph type="sldNum" idx="12"/>
          </p:nvPr>
        </p:nvSpPr>
        <p:spPr/>
        <p:txBody>
          <a:bodyPr/>
          <a:lstStyle/>
          <a:p>
            <a:pPr algn="r">
              <a:lnSpc>
                <a:spcPct val="100000"/>
              </a:lnSpc>
              <a:buNone/>
            </a:pPr>
            <a:fld id="{3B70B6CB-6BF0-4D8F-BE73-8C1F43D33C85}" type="slidenum">
              <a:rPr lang="it-IT" sz="1200" b="0" strike="noStrike" spc="-1" smtClean="0">
                <a:solidFill>
                  <a:srgbClr val="8B8B8B"/>
                </a:solidFill>
                <a:latin typeface="Calibri"/>
              </a:rPr>
              <a:t>32</a:t>
            </a:fld>
            <a:endParaRPr lang="it-IT" sz="1200" b="0" strike="noStrike" spc="-1">
              <a:latin typeface="Times New Roman"/>
            </a:endParaRPr>
          </a:p>
        </p:txBody>
      </p:sp>
      <p:sp>
        <p:nvSpPr>
          <p:cNvPr id="4" name="Rettangolo 3"/>
          <p:cNvSpPr/>
          <p:nvPr/>
        </p:nvSpPr>
        <p:spPr>
          <a:xfrm>
            <a:off x="838080" y="2484664"/>
            <a:ext cx="10441896" cy="4043158"/>
          </a:xfrm>
          <a:prstGeom prst="rect">
            <a:avLst/>
          </a:prstGeom>
          <a:solidFill>
            <a:schemeClr val="accent2">
              <a:lumMod val="20000"/>
              <a:lumOff val="80000"/>
            </a:schemeClr>
          </a:solidFill>
        </p:spPr>
        <p:txBody>
          <a:bodyPr wrap="square">
            <a:spAutoFit/>
          </a:bodyPr>
          <a:lstStyle/>
          <a:p>
            <a:pPr>
              <a:lnSpc>
                <a:spcPct val="90000"/>
              </a:lnSpc>
              <a:spcBef>
                <a:spcPts val="1001"/>
              </a:spcBef>
              <a:buNone/>
              <a:tabLst>
                <a:tab pos="0" algn="l"/>
              </a:tabLst>
            </a:pPr>
            <a:r>
              <a:rPr lang="it-IT" spc="-1" dirty="0">
                <a:solidFill>
                  <a:srgbClr val="000000"/>
                </a:solidFill>
                <a:latin typeface="Calibri"/>
              </a:rPr>
              <a:t>Tale competenza è dello sportello Multifunzionale: per informazioni, scrivere a </a:t>
            </a:r>
            <a:r>
              <a:rPr lang="it-IT" spc="-1" dirty="0">
                <a:solidFill>
                  <a:srgbClr val="000000"/>
                </a:solidFill>
                <a:latin typeface="Calibri"/>
                <a:hlinkClick r:id="rId2"/>
              </a:rPr>
              <a:t>sportello.firenze@fi.camcom.it</a:t>
            </a:r>
            <a:endParaRPr lang="it-IT" spc="-1" dirty="0">
              <a:solidFill>
                <a:srgbClr val="000000"/>
              </a:solidFill>
              <a:latin typeface="Calibri"/>
            </a:endParaRPr>
          </a:p>
          <a:p>
            <a:pPr>
              <a:lnSpc>
                <a:spcPct val="90000"/>
              </a:lnSpc>
              <a:spcBef>
                <a:spcPts val="1001"/>
              </a:spcBef>
              <a:buNone/>
              <a:tabLst>
                <a:tab pos="0" algn="l"/>
              </a:tabLst>
            </a:pPr>
            <a:endParaRPr lang="it-IT" spc="-1" dirty="0">
              <a:solidFill>
                <a:srgbClr val="000000"/>
              </a:solidFill>
              <a:latin typeface="Calibri"/>
            </a:endParaRPr>
          </a:p>
          <a:p>
            <a:pPr algn="just"/>
            <a:r>
              <a:rPr lang="it-IT" dirty="0">
                <a:latin typeface="Calibri" panose="020F0502020204030204" pitchFamily="34" charset="0"/>
                <a:cs typeface="Calibri" panose="020F0502020204030204" pitchFamily="34" charset="0"/>
              </a:rPr>
              <a:t>La richiesta di visto di poteri di firma (esclusa quella relativa alle fatture) è compilata direttamente nella nuova suite Commercio Estero.</a:t>
            </a:r>
          </a:p>
          <a:p>
            <a:pPr algn="just"/>
            <a:endParaRPr lang="it-IT" dirty="0">
              <a:latin typeface="Calibri" panose="020F0502020204030204" pitchFamily="34" charset="0"/>
              <a:cs typeface="Calibri" panose="020F0502020204030204" pitchFamily="34" charset="0"/>
            </a:endParaRPr>
          </a:p>
          <a:p>
            <a:pPr algn="just"/>
            <a:r>
              <a:rPr lang="it-IT" dirty="0">
                <a:latin typeface="Calibri" panose="020F0502020204030204" pitchFamily="34" charset="0"/>
                <a:cs typeface="Calibri" panose="020F0502020204030204" pitchFamily="34" charset="0"/>
              </a:rPr>
              <a:t>Il documento da vistare deve essere firmato digitalmente  e con firma olografa. In caso di più dichiarazioni, è necessario presentare pratiche separate per ottenere il relativo protocollo.</a:t>
            </a:r>
          </a:p>
          <a:p>
            <a:pPr algn="just"/>
            <a:endParaRPr lang="it-IT" dirty="0">
              <a:latin typeface="Calibri" panose="020F0502020204030204" pitchFamily="34" charset="0"/>
              <a:cs typeface="Calibri" panose="020F0502020204030204" pitchFamily="34" charset="0"/>
            </a:endParaRPr>
          </a:p>
          <a:p>
            <a:pPr algn="just"/>
            <a:r>
              <a:rPr lang="it-IT" dirty="0">
                <a:latin typeface="Calibri" panose="020F0502020204030204" pitchFamily="34" charset="0"/>
                <a:cs typeface="Calibri" panose="020F0502020204030204" pitchFamily="34" charset="0"/>
              </a:rPr>
              <a:t>Nel caso sia necessaria l’</a:t>
            </a:r>
            <a:r>
              <a:rPr lang="it-IT" dirty="0" err="1">
                <a:latin typeface="Calibri" panose="020F0502020204030204" pitchFamily="34" charset="0"/>
                <a:cs typeface="Calibri" panose="020F0502020204030204" pitchFamily="34" charset="0"/>
              </a:rPr>
              <a:t>apostille</a:t>
            </a:r>
            <a:r>
              <a:rPr lang="it-IT" dirty="0">
                <a:latin typeface="Calibri" panose="020F0502020204030204" pitchFamily="34" charset="0"/>
                <a:cs typeface="Calibri" panose="020F0502020204030204" pitchFamily="34" charset="0"/>
              </a:rPr>
              <a:t>, la richiesta dovrà comunque essere inserita nel programma commercio estero ed il cartaceo vidimato sarà ritirato in portineria della Camera di Commercio, come da indicazione dell’istruttore della pratica.</a:t>
            </a:r>
          </a:p>
          <a:p>
            <a:pPr algn="just"/>
            <a:endParaRPr lang="it-IT" dirty="0"/>
          </a:p>
          <a:p>
            <a:pPr algn="just"/>
            <a:r>
              <a:rPr lang="it-IT" dirty="0">
                <a:latin typeface="Calibri" panose="020F0502020204030204" pitchFamily="34" charset="0"/>
                <a:cs typeface="Calibri" panose="020F0502020204030204" pitchFamily="34" charset="0"/>
              </a:rPr>
              <a:t>Le richieste di visto inserite nel nuovo programma non prevedono l'inserimento di un modello di domanda come invece nel caso  dell'attestato di libera vendita o dell'</a:t>
            </a:r>
            <a:r>
              <a:rPr lang="it-IT" dirty="0" err="1">
                <a:latin typeface="Calibri" panose="020F0502020204030204" pitchFamily="34" charset="0"/>
                <a:cs typeface="Calibri" panose="020F0502020204030204" pitchFamily="34" charset="0"/>
              </a:rPr>
              <a:t>Anexo</a:t>
            </a:r>
            <a:r>
              <a:rPr lang="it-IT" dirty="0">
                <a:latin typeface="Calibri" panose="020F0502020204030204" pitchFamily="34" charset="0"/>
                <a:cs typeface="Calibri" panose="020F0502020204030204" pitchFamily="34" charset="0"/>
              </a:rPr>
              <a:t>. </a:t>
            </a:r>
            <a:endParaRPr lang="it-IT" spc="-1" dirty="0">
              <a:solidFill>
                <a:srgbClr val="000000"/>
              </a:solidFill>
              <a:latin typeface="Calibri" panose="020F0502020204030204" pitchFamily="34" charset="0"/>
              <a:cs typeface="Calibri" panose="020F0502020204030204" pitchFamily="34" charset="0"/>
            </a:endParaRPr>
          </a:p>
        </p:txBody>
      </p:sp>
      <p:sp>
        <p:nvSpPr>
          <p:cNvPr id="5" name="Segnaposto data 4">
            <a:extLst>
              <a:ext uri="{FF2B5EF4-FFF2-40B4-BE49-F238E27FC236}">
                <a16:creationId xmlns:a16="http://schemas.microsoft.com/office/drawing/2014/main" id="{A849F40C-5CB4-D7E1-A3F9-093E2FC502D3}"/>
              </a:ext>
            </a:extLst>
          </p:cNvPr>
          <p:cNvSpPr>
            <a:spLocks noGrp="1"/>
          </p:cNvSpPr>
          <p:nvPr>
            <p:ph type="dt" idx="10"/>
          </p:nvPr>
        </p:nvSpPr>
        <p:spPr/>
        <p:txBody>
          <a:bodyPr/>
          <a:lstStyle/>
          <a:p>
            <a:pPr>
              <a:lnSpc>
                <a:spcPct val="100000"/>
              </a:lnSpc>
              <a:buNone/>
            </a:pPr>
            <a:fld id="{9413842A-D1E0-4784-8BDC-6933E7D1B842}" type="datetime1">
              <a:rPr lang="it-IT" sz="1200" b="0" strike="noStrike" spc="-1" smtClean="0">
                <a:latin typeface="Times New Roman"/>
              </a:rPr>
              <a:t>20/11/2025</a:t>
            </a:fld>
            <a:endParaRPr lang="it-IT" sz="1200" b="0" strike="noStrike" spc="-1">
              <a:latin typeface="Times New Roman"/>
            </a:endParaRPr>
          </a:p>
        </p:txBody>
      </p:sp>
    </p:spTree>
    <p:extLst>
      <p:ext uri="{BB962C8B-B14F-4D97-AF65-F5344CB8AC3E}">
        <p14:creationId xmlns:p14="http://schemas.microsoft.com/office/powerpoint/2010/main" val="3638550899"/>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767408" y="1196752"/>
            <a:ext cx="10585912" cy="1872208"/>
          </a:xfrm>
        </p:spPr>
        <p:txBody>
          <a:bodyPr/>
          <a:lstStyle/>
          <a:p>
            <a:pPr algn="ctr"/>
            <a:r>
              <a:rPr lang="it-IT" sz="4000" b="1" strike="noStrike" spc="-1" dirty="0">
                <a:solidFill>
                  <a:srgbClr val="660033"/>
                </a:solidFill>
                <a:latin typeface="Calibri Light"/>
              </a:rPr>
              <a:t>Richieste di Visto poteri di firma on line sulle dichiarazioni di conformità su  carta intestata azienda</a:t>
            </a:r>
            <a:endParaRPr lang="it-IT" sz="4000" dirty="0"/>
          </a:p>
        </p:txBody>
      </p:sp>
      <p:sp>
        <p:nvSpPr>
          <p:cNvPr id="3" name="Segnaposto numero diapositiva 2"/>
          <p:cNvSpPr>
            <a:spLocks noGrp="1"/>
          </p:cNvSpPr>
          <p:nvPr>
            <p:ph type="sldNum" idx="12"/>
          </p:nvPr>
        </p:nvSpPr>
        <p:spPr/>
        <p:txBody>
          <a:bodyPr/>
          <a:lstStyle/>
          <a:p>
            <a:pPr algn="r">
              <a:lnSpc>
                <a:spcPct val="100000"/>
              </a:lnSpc>
              <a:buNone/>
            </a:pPr>
            <a:fld id="{3B70B6CB-6BF0-4D8F-BE73-8C1F43D33C85}" type="slidenum">
              <a:rPr lang="it-IT" sz="1200" b="0" strike="noStrike" spc="-1" smtClean="0">
                <a:solidFill>
                  <a:srgbClr val="8B8B8B"/>
                </a:solidFill>
                <a:latin typeface="Calibri"/>
              </a:rPr>
              <a:t>33</a:t>
            </a:fld>
            <a:endParaRPr lang="it-IT" sz="1200" b="0" strike="noStrike" spc="-1">
              <a:latin typeface="Times New Roman"/>
            </a:endParaRPr>
          </a:p>
        </p:txBody>
      </p:sp>
      <p:sp>
        <p:nvSpPr>
          <p:cNvPr id="4" name="Rettangolo 3"/>
          <p:cNvSpPr/>
          <p:nvPr/>
        </p:nvSpPr>
        <p:spPr>
          <a:xfrm>
            <a:off x="911424" y="3068960"/>
            <a:ext cx="10081120" cy="2862322"/>
          </a:xfrm>
          <a:prstGeom prst="rect">
            <a:avLst/>
          </a:prstGeom>
          <a:solidFill>
            <a:schemeClr val="accent2">
              <a:lumMod val="20000"/>
              <a:lumOff val="80000"/>
            </a:schemeClr>
          </a:solidFill>
        </p:spPr>
        <p:txBody>
          <a:bodyPr wrap="square">
            <a:spAutoFit/>
          </a:bodyPr>
          <a:lstStyle/>
          <a:p>
            <a:endParaRPr lang="it-IT" spc="-1" dirty="0">
              <a:solidFill>
                <a:srgbClr val="000000"/>
              </a:solidFill>
              <a:latin typeface="Calibri"/>
            </a:endParaRPr>
          </a:p>
          <a:p>
            <a:r>
              <a:rPr lang="it-IT" dirty="0">
                <a:solidFill>
                  <a:srgbClr val="000000"/>
                </a:solidFill>
                <a:latin typeface="tahoma" panose="020B0604030504040204" pitchFamily="34" charset="0"/>
              </a:rPr>
              <a:t>Il servizio è svolto dallo  sportello Multifunzionale: per informazioni, scrivere a </a:t>
            </a:r>
            <a:r>
              <a:rPr lang="it-IT" dirty="0">
                <a:solidFill>
                  <a:srgbClr val="000000"/>
                </a:solidFill>
                <a:latin typeface="tahoma" panose="020B0604030504040204" pitchFamily="34" charset="0"/>
                <a:hlinkClick r:id="rId2"/>
              </a:rPr>
              <a:t>sportello.firenze@fi.camcom.it</a:t>
            </a:r>
            <a:endParaRPr lang="it-IT" dirty="0">
              <a:solidFill>
                <a:srgbClr val="000000"/>
              </a:solidFill>
              <a:latin typeface="tahoma" panose="020B0604030504040204" pitchFamily="34" charset="0"/>
            </a:endParaRPr>
          </a:p>
          <a:p>
            <a:endParaRPr lang="it-IT" dirty="0">
              <a:solidFill>
                <a:srgbClr val="000000"/>
              </a:solidFill>
              <a:latin typeface="tahoma" panose="020B0604030504040204" pitchFamily="34" charset="0"/>
            </a:endParaRPr>
          </a:p>
          <a:p>
            <a:pPr algn="just"/>
            <a:r>
              <a:rPr lang="it-IT" dirty="0">
                <a:solidFill>
                  <a:srgbClr val="000000"/>
                </a:solidFill>
                <a:latin typeface="tahoma" panose="020B0604030504040204" pitchFamily="34" charset="0"/>
              </a:rPr>
              <a:t>Il </a:t>
            </a:r>
            <a:r>
              <a:rPr lang="it-IT" b="1" dirty="0">
                <a:solidFill>
                  <a:srgbClr val="000000"/>
                </a:solidFill>
                <a:latin typeface="tahoma" panose="020B0604030504040204" pitchFamily="34" charset="0"/>
              </a:rPr>
              <a:t>visto poteri di firma</a:t>
            </a:r>
            <a:r>
              <a:rPr lang="it-IT" dirty="0">
                <a:solidFill>
                  <a:srgbClr val="000000"/>
                </a:solidFill>
                <a:latin typeface="tahoma" panose="020B0604030504040204" pitchFamily="34" charset="0"/>
              </a:rPr>
              <a:t> può essere apposto anche sulle dichiarazioni di conformità rilasciate su carta intestata  dell'azienda e firmate digitalmente dal legale rappresentante o dal procuratore.</a:t>
            </a:r>
          </a:p>
          <a:p>
            <a:pPr algn="just"/>
            <a:r>
              <a:rPr lang="it-IT" dirty="0">
                <a:solidFill>
                  <a:srgbClr val="000000"/>
                </a:solidFill>
                <a:latin typeface="tahoma" panose="020B0604030504040204" pitchFamily="34" charset="0"/>
              </a:rPr>
              <a:t>Il testo deve riportare la dizione «dichiara» e non «certifica». </a:t>
            </a:r>
          </a:p>
          <a:p>
            <a:endParaRPr lang="it-IT" dirty="0">
              <a:solidFill>
                <a:srgbClr val="000000"/>
              </a:solidFill>
              <a:latin typeface="tahoma" panose="020B0604030504040204" pitchFamily="34" charset="0"/>
            </a:endParaRPr>
          </a:p>
          <a:p>
            <a:r>
              <a:rPr lang="it-IT" dirty="0">
                <a:solidFill>
                  <a:srgbClr val="000000"/>
                </a:solidFill>
                <a:latin typeface="tahoma" panose="020B0604030504040204" pitchFamily="34" charset="0"/>
              </a:rPr>
              <a:t>La dichiarazione di conformità inserita deve essere firmata digitalmente.</a:t>
            </a:r>
            <a:br>
              <a:rPr lang="it-IT" dirty="0">
                <a:solidFill>
                  <a:srgbClr val="000000"/>
                </a:solidFill>
                <a:latin typeface="tahoma" panose="020B0604030504040204" pitchFamily="34" charset="0"/>
              </a:rPr>
            </a:br>
            <a:endParaRPr lang="it-IT" dirty="0"/>
          </a:p>
        </p:txBody>
      </p:sp>
      <p:sp>
        <p:nvSpPr>
          <p:cNvPr id="5" name="Segnaposto data 4">
            <a:extLst>
              <a:ext uri="{FF2B5EF4-FFF2-40B4-BE49-F238E27FC236}">
                <a16:creationId xmlns:a16="http://schemas.microsoft.com/office/drawing/2014/main" id="{5A802FCF-2C25-4A83-BDC9-7493752B9463}"/>
              </a:ext>
            </a:extLst>
          </p:cNvPr>
          <p:cNvSpPr>
            <a:spLocks noGrp="1"/>
          </p:cNvSpPr>
          <p:nvPr>
            <p:ph type="dt" idx="10"/>
          </p:nvPr>
        </p:nvSpPr>
        <p:spPr/>
        <p:txBody>
          <a:bodyPr/>
          <a:lstStyle/>
          <a:p>
            <a:pPr>
              <a:lnSpc>
                <a:spcPct val="100000"/>
              </a:lnSpc>
              <a:buNone/>
            </a:pPr>
            <a:fld id="{16740763-A9AB-4002-94A5-829636A3D73B}" type="datetime1">
              <a:rPr lang="it-IT" sz="1200" b="0" strike="noStrike" spc="-1" smtClean="0">
                <a:latin typeface="Times New Roman"/>
              </a:rPr>
              <a:t>20/11/2025</a:t>
            </a:fld>
            <a:endParaRPr lang="it-IT" sz="1200" b="0" strike="noStrike" spc="-1">
              <a:latin typeface="Times New Roman"/>
            </a:endParaRPr>
          </a:p>
        </p:txBody>
      </p:sp>
    </p:spTree>
    <p:extLst>
      <p:ext uri="{BB962C8B-B14F-4D97-AF65-F5344CB8AC3E}">
        <p14:creationId xmlns:p14="http://schemas.microsoft.com/office/powerpoint/2010/main" val="3966893714"/>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838080" y="1700808"/>
            <a:ext cx="10515240" cy="493448"/>
          </a:xfrm>
        </p:spPr>
        <p:txBody>
          <a:bodyPr/>
          <a:lstStyle/>
          <a:p>
            <a:pPr algn="ctr"/>
            <a:r>
              <a:rPr lang="it-IT" sz="4400" b="1" spc="-1" dirty="0" err="1">
                <a:solidFill>
                  <a:srgbClr val="660033"/>
                </a:solidFill>
                <a:latin typeface="Calibri Light"/>
                <a:ea typeface="Calibri"/>
              </a:rPr>
              <a:t>Exporter</a:t>
            </a:r>
            <a:r>
              <a:rPr lang="it-IT" sz="4400" b="1" spc="-1" dirty="0">
                <a:solidFill>
                  <a:srgbClr val="660033"/>
                </a:solidFill>
                <a:latin typeface="Calibri Light"/>
                <a:ea typeface="Calibri"/>
              </a:rPr>
              <a:t> </a:t>
            </a:r>
            <a:r>
              <a:rPr lang="it-IT" sz="4400" b="1" spc="-1" dirty="0" err="1">
                <a:solidFill>
                  <a:srgbClr val="660033"/>
                </a:solidFill>
                <a:latin typeface="Calibri Light"/>
                <a:ea typeface="Calibri"/>
              </a:rPr>
              <a:t>Registry</a:t>
            </a:r>
            <a:r>
              <a:rPr lang="it-IT" sz="4400" b="1" spc="-1" dirty="0">
                <a:solidFill>
                  <a:srgbClr val="660033"/>
                </a:solidFill>
                <a:latin typeface="Calibri Light"/>
                <a:ea typeface="Calibri"/>
              </a:rPr>
              <a:t> Form per la Turchia</a:t>
            </a:r>
            <a:br>
              <a:rPr lang="it-IT" u="sng" dirty="0"/>
            </a:br>
            <a:endParaRPr lang="it-IT" dirty="0"/>
          </a:p>
        </p:txBody>
      </p:sp>
      <p:sp>
        <p:nvSpPr>
          <p:cNvPr id="3" name="Segnaposto numero diapositiva 2"/>
          <p:cNvSpPr>
            <a:spLocks noGrp="1"/>
          </p:cNvSpPr>
          <p:nvPr>
            <p:ph type="sldNum" idx="12"/>
          </p:nvPr>
        </p:nvSpPr>
        <p:spPr/>
        <p:txBody>
          <a:bodyPr/>
          <a:lstStyle/>
          <a:p>
            <a:pPr algn="r">
              <a:lnSpc>
                <a:spcPct val="100000"/>
              </a:lnSpc>
              <a:buNone/>
            </a:pPr>
            <a:fld id="{3B70B6CB-6BF0-4D8F-BE73-8C1F43D33C85}" type="slidenum">
              <a:rPr lang="it-IT" sz="1200" b="0" strike="noStrike" spc="-1" smtClean="0">
                <a:solidFill>
                  <a:srgbClr val="8B8B8B"/>
                </a:solidFill>
                <a:latin typeface="Calibri"/>
              </a:rPr>
              <a:t>34</a:t>
            </a:fld>
            <a:endParaRPr lang="it-IT" sz="1200" b="0" strike="noStrike" spc="-1">
              <a:latin typeface="Times New Roman"/>
            </a:endParaRPr>
          </a:p>
        </p:txBody>
      </p:sp>
      <p:sp>
        <p:nvSpPr>
          <p:cNvPr id="4" name="Rettangolo 3"/>
          <p:cNvSpPr/>
          <p:nvPr/>
        </p:nvSpPr>
        <p:spPr>
          <a:xfrm>
            <a:off x="982464" y="2708920"/>
            <a:ext cx="10226472" cy="2980303"/>
          </a:xfrm>
          <a:prstGeom prst="rect">
            <a:avLst/>
          </a:prstGeom>
          <a:solidFill>
            <a:schemeClr val="accent2">
              <a:lumMod val="20000"/>
              <a:lumOff val="80000"/>
            </a:schemeClr>
          </a:solidFill>
        </p:spPr>
        <p:txBody>
          <a:bodyPr wrap="square">
            <a:spAutoFit/>
          </a:bodyPr>
          <a:lstStyle/>
          <a:p>
            <a:pPr>
              <a:lnSpc>
                <a:spcPct val="90000"/>
              </a:lnSpc>
              <a:spcBef>
                <a:spcPts val="1001"/>
              </a:spcBef>
              <a:buNone/>
              <a:tabLst>
                <a:tab pos="0" algn="l"/>
              </a:tabLst>
            </a:pPr>
            <a:r>
              <a:rPr lang="it-IT" dirty="0"/>
              <a:t>Il servizio è svolto dallo sportello Multifunzionale: per informazioni, scrivere a </a:t>
            </a:r>
            <a:r>
              <a:rPr lang="it-IT" dirty="0">
                <a:hlinkClick r:id="rId2"/>
              </a:rPr>
              <a:t>sportello.firenze@fi.camcom.it</a:t>
            </a:r>
            <a:r>
              <a:rPr lang="it-IT" dirty="0"/>
              <a:t> o a </a:t>
            </a:r>
            <a:r>
              <a:rPr lang="it-IT" dirty="0">
                <a:hlinkClick r:id="rId3"/>
              </a:rPr>
              <a:t>sportello.empoli@fi.camcom.it</a:t>
            </a:r>
            <a:r>
              <a:rPr lang="it-IT" dirty="0"/>
              <a:t> oppure infine a </a:t>
            </a:r>
            <a:r>
              <a:rPr lang="it-IT" dirty="0">
                <a:hlinkClick r:id="rId4"/>
              </a:rPr>
              <a:t>sportello.borgo@fi.camcom.it</a:t>
            </a:r>
            <a:r>
              <a:rPr lang="it-IT" dirty="0"/>
              <a:t>.	</a:t>
            </a:r>
          </a:p>
          <a:p>
            <a:pPr>
              <a:lnSpc>
                <a:spcPct val="90000"/>
              </a:lnSpc>
              <a:spcBef>
                <a:spcPts val="1001"/>
              </a:spcBef>
              <a:buNone/>
              <a:tabLst>
                <a:tab pos="0" algn="l"/>
              </a:tabLst>
            </a:pPr>
            <a:endParaRPr lang="it-IT" spc="-1" dirty="0">
              <a:solidFill>
                <a:srgbClr val="000000"/>
              </a:solidFill>
              <a:latin typeface="Calibri"/>
            </a:endParaRPr>
          </a:p>
          <a:p>
            <a:r>
              <a:rPr lang="it-IT" spc="-1" dirty="0">
                <a:solidFill>
                  <a:srgbClr val="000000"/>
                </a:solidFill>
                <a:latin typeface="Calibri"/>
              </a:rPr>
              <a:t>La  </a:t>
            </a:r>
            <a:r>
              <a:rPr lang="it-IT" dirty="0"/>
              <a:t>richiesta, utilizzando il modello apposito reperibile sul sito della Camera di Commercio di Firenze, dovrà  essere inserita nel nuovo programma Suite commercio estero con opzione «stampa in Cciaa»; sarà possibile ritirare il cartaceo vidimato in portineria della Camera di Commercio dopo la chiusura della pratica.</a:t>
            </a:r>
          </a:p>
          <a:p>
            <a:endParaRPr lang="it-IT" dirty="0"/>
          </a:p>
          <a:p>
            <a:pPr>
              <a:lnSpc>
                <a:spcPct val="90000"/>
              </a:lnSpc>
              <a:spcBef>
                <a:spcPts val="1001"/>
              </a:spcBef>
              <a:buNone/>
              <a:tabLst>
                <a:tab pos="0" algn="l"/>
              </a:tabLst>
            </a:pPr>
            <a:endParaRPr lang="it-IT" spc="-1" dirty="0">
              <a:solidFill>
                <a:srgbClr val="000000"/>
              </a:solidFill>
              <a:latin typeface="Calibri"/>
            </a:endParaRPr>
          </a:p>
        </p:txBody>
      </p:sp>
      <p:sp>
        <p:nvSpPr>
          <p:cNvPr id="5" name="Segnaposto data 4">
            <a:extLst>
              <a:ext uri="{FF2B5EF4-FFF2-40B4-BE49-F238E27FC236}">
                <a16:creationId xmlns:a16="http://schemas.microsoft.com/office/drawing/2014/main" id="{FF73724B-2AAF-2735-E4C5-C66F19E70424}"/>
              </a:ext>
            </a:extLst>
          </p:cNvPr>
          <p:cNvSpPr>
            <a:spLocks noGrp="1"/>
          </p:cNvSpPr>
          <p:nvPr>
            <p:ph type="dt" idx="10"/>
          </p:nvPr>
        </p:nvSpPr>
        <p:spPr/>
        <p:txBody>
          <a:bodyPr/>
          <a:lstStyle/>
          <a:p>
            <a:pPr>
              <a:lnSpc>
                <a:spcPct val="100000"/>
              </a:lnSpc>
              <a:buNone/>
            </a:pPr>
            <a:fld id="{821BB92A-6D3B-494F-9272-F8F06555CA79}" type="datetime1">
              <a:rPr lang="it-IT" sz="1200" b="0" strike="noStrike" spc="-1" smtClean="0">
                <a:latin typeface="Times New Roman"/>
              </a:rPr>
              <a:t>20/11/2025</a:t>
            </a:fld>
            <a:endParaRPr lang="it-IT" sz="1200" b="0" strike="noStrike" spc="-1">
              <a:latin typeface="Times New Roman"/>
            </a:endParaRPr>
          </a:p>
        </p:txBody>
      </p:sp>
    </p:spTree>
    <p:extLst>
      <p:ext uri="{BB962C8B-B14F-4D97-AF65-F5344CB8AC3E}">
        <p14:creationId xmlns:p14="http://schemas.microsoft.com/office/powerpoint/2010/main" val="2510168937"/>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767408" y="1052736"/>
            <a:ext cx="10515240" cy="1110739"/>
          </a:xfrm>
        </p:spPr>
        <p:txBody>
          <a:bodyPr/>
          <a:lstStyle/>
          <a:p>
            <a:pPr algn="ctr"/>
            <a:r>
              <a:rPr lang="it-IT" sz="4400" b="1" spc="-1" dirty="0">
                <a:solidFill>
                  <a:srgbClr val="660033"/>
                </a:solidFill>
                <a:latin typeface="Calibri Light"/>
                <a:ea typeface="Calibri"/>
              </a:rPr>
              <a:t>Visto</a:t>
            </a:r>
            <a:r>
              <a:rPr lang="it-IT" sz="4400" dirty="0"/>
              <a:t> </a:t>
            </a:r>
            <a:r>
              <a:rPr lang="it-IT" sz="4400" b="1" spc="-1" dirty="0">
                <a:solidFill>
                  <a:srgbClr val="660033"/>
                </a:solidFill>
                <a:latin typeface="Calibri Light"/>
                <a:ea typeface="Calibri"/>
              </a:rPr>
              <a:t>di</a:t>
            </a:r>
            <a:r>
              <a:rPr lang="it-IT" sz="4400" dirty="0"/>
              <a:t> </a:t>
            </a:r>
            <a:r>
              <a:rPr lang="it-IT" sz="4400" b="1" spc="-1" dirty="0">
                <a:solidFill>
                  <a:srgbClr val="660033"/>
                </a:solidFill>
                <a:latin typeface="Calibri Light"/>
                <a:ea typeface="Calibri"/>
              </a:rPr>
              <a:t>deposito</a:t>
            </a:r>
            <a:r>
              <a:rPr lang="it-IT" sz="4400" dirty="0"/>
              <a:t> </a:t>
            </a:r>
            <a:r>
              <a:rPr lang="it-IT" sz="4400" b="1" spc="-1" dirty="0">
                <a:solidFill>
                  <a:srgbClr val="660033"/>
                </a:solidFill>
                <a:latin typeface="Calibri Light"/>
                <a:ea typeface="Calibri"/>
              </a:rPr>
              <a:t>on-line</a:t>
            </a:r>
          </a:p>
        </p:txBody>
      </p:sp>
      <p:sp>
        <p:nvSpPr>
          <p:cNvPr id="3" name="Segnaposto numero diapositiva 2"/>
          <p:cNvSpPr>
            <a:spLocks noGrp="1"/>
          </p:cNvSpPr>
          <p:nvPr>
            <p:ph type="sldNum" idx="12"/>
          </p:nvPr>
        </p:nvSpPr>
        <p:spPr/>
        <p:txBody>
          <a:bodyPr/>
          <a:lstStyle/>
          <a:p>
            <a:pPr algn="r">
              <a:lnSpc>
                <a:spcPct val="100000"/>
              </a:lnSpc>
              <a:buNone/>
            </a:pPr>
            <a:fld id="{3B70B6CB-6BF0-4D8F-BE73-8C1F43D33C85}" type="slidenum">
              <a:rPr lang="it-IT" sz="1200" b="0" strike="noStrike" spc="-1" smtClean="0">
                <a:solidFill>
                  <a:srgbClr val="8B8B8B"/>
                </a:solidFill>
                <a:latin typeface="Calibri"/>
              </a:rPr>
              <a:t>35</a:t>
            </a:fld>
            <a:endParaRPr lang="it-IT" sz="1200" b="0" strike="noStrike" spc="-1">
              <a:latin typeface="Times New Roman"/>
            </a:endParaRPr>
          </a:p>
        </p:txBody>
      </p:sp>
      <p:sp>
        <p:nvSpPr>
          <p:cNvPr id="4" name="Rettangolo 3"/>
          <p:cNvSpPr/>
          <p:nvPr/>
        </p:nvSpPr>
        <p:spPr>
          <a:xfrm>
            <a:off x="767408" y="2413338"/>
            <a:ext cx="10297144" cy="3970318"/>
          </a:xfrm>
          <a:prstGeom prst="rect">
            <a:avLst/>
          </a:prstGeom>
          <a:solidFill>
            <a:schemeClr val="accent2">
              <a:lumMod val="20000"/>
              <a:lumOff val="80000"/>
            </a:schemeClr>
          </a:solidFill>
        </p:spPr>
        <p:txBody>
          <a:bodyPr wrap="square">
            <a:spAutoFit/>
          </a:bodyPr>
          <a:lstStyle/>
          <a:p>
            <a:r>
              <a:rPr lang="it-IT" dirty="0">
                <a:solidFill>
                  <a:srgbClr val="000000"/>
                </a:solidFill>
                <a:latin typeface="tahoma" panose="020B0604030504040204" pitchFamily="34" charset="0"/>
              </a:rPr>
              <a:t>Il servizio è svolto dallo sportello Multifunzionale: per informazioni, scrivere a </a:t>
            </a:r>
            <a:r>
              <a:rPr lang="it-IT" dirty="0">
                <a:solidFill>
                  <a:srgbClr val="000000"/>
                </a:solidFill>
                <a:latin typeface="tahoma" panose="020B0604030504040204" pitchFamily="34" charset="0"/>
                <a:hlinkClick r:id="rId2"/>
              </a:rPr>
              <a:t>sportello.firenze@fi.camcom.it</a:t>
            </a:r>
            <a:endParaRPr lang="it-IT" dirty="0">
              <a:solidFill>
                <a:srgbClr val="000000"/>
              </a:solidFill>
              <a:latin typeface="tahoma" panose="020B0604030504040204" pitchFamily="34" charset="0"/>
            </a:endParaRPr>
          </a:p>
          <a:p>
            <a:endParaRPr lang="it-IT" spc="-1" dirty="0">
              <a:solidFill>
                <a:srgbClr val="000000"/>
              </a:solidFill>
              <a:latin typeface="Calibri"/>
            </a:endParaRPr>
          </a:p>
          <a:p>
            <a:r>
              <a:rPr lang="it-IT" dirty="0">
                <a:solidFill>
                  <a:srgbClr val="000000"/>
                </a:solidFill>
                <a:latin typeface="tahoma" panose="020B0604030504040204" pitchFamily="34" charset="0"/>
              </a:rPr>
              <a:t>Il visto di deposito è apposto sui  documenti emessi da un Organismi o Enti ufficiali (ad esempio ASL, Istituti Nazionali di Certificazione, Organismi internazionali). Sarà necessario inoltre  inserire la dichiarazione circa la specifica se trattasi di documento informatico oppure cartaceo.</a:t>
            </a:r>
          </a:p>
          <a:p>
            <a:r>
              <a:rPr lang="it-IT" dirty="0">
                <a:solidFill>
                  <a:srgbClr val="000000"/>
                </a:solidFill>
                <a:latin typeface="tahoma" panose="020B0604030504040204" pitchFamily="34" charset="0"/>
              </a:rPr>
              <a:t>.</a:t>
            </a:r>
          </a:p>
          <a:p>
            <a:endParaRPr lang="it-IT" dirty="0">
              <a:solidFill>
                <a:srgbClr val="000000"/>
              </a:solidFill>
              <a:latin typeface="tahoma" panose="020B0604030504040204" pitchFamily="34" charset="0"/>
            </a:endParaRPr>
          </a:p>
          <a:p>
            <a:r>
              <a:rPr lang="it-IT" dirty="0">
                <a:solidFill>
                  <a:srgbClr val="000000"/>
                </a:solidFill>
                <a:latin typeface="tahoma" panose="020B0604030504040204" pitchFamily="34" charset="0"/>
              </a:rPr>
              <a:t>In tali casi l’obbligo di conservare una copia si considera adempiuto con l’inserimento nella piattaforma suite commercio estero.</a:t>
            </a:r>
          </a:p>
          <a:p>
            <a:endParaRPr lang="it-IT" dirty="0">
              <a:solidFill>
                <a:srgbClr val="000000"/>
              </a:solidFill>
              <a:latin typeface="tahoma" panose="020B0604030504040204" pitchFamily="34" charset="0"/>
            </a:endParaRPr>
          </a:p>
          <a:p>
            <a:r>
              <a:rPr lang="it-IT" dirty="0">
                <a:solidFill>
                  <a:srgbClr val="000000"/>
                </a:solidFill>
                <a:latin typeface="tahoma" panose="020B0604030504040204" pitchFamily="34" charset="0"/>
              </a:rPr>
              <a:t>La richiesta visto di deposito non necessita di una richiesta di domanda essendo parte integrante del nuovo gestionale.</a:t>
            </a:r>
          </a:p>
          <a:p>
            <a:r>
              <a:rPr lang="it-IT" b="0" i="0" dirty="0">
                <a:solidFill>
                  <a:srgbClr val="000000"/>
                </a:solidFill>
                <a:effectLst/>
                <a:latin typeface="tahoma" panose="020B0604030504040204" pitchFamily="34" charset="0"/>
              </a:rPr>
              <a:t> </a:t>
            </a:r>
          </a:p>
        </p:txBody>
      </p:sp>
      <p:sp>
        <p:nvSpPr>
          <p:cNvPr id="5" name="Segnaposto data 4">
            <a:extLst>
              <a:ext uri="{FF2B5EF4-FFF2-40B4-BE49-F238E27FC236}">
                <a16:creationId xmlns:a16="http://schemas.microsoft.com/office/drawing/2014/main" id="{5FC8BD70-DED9-4111-62C4-256506584EAE}"/>
              </a:ext>
            </a:extLst>
          </p:cNvPr>
          <p:cNvSpPr>
            <a:spLocks noGrp="1"/>
          </p:cNvSpPr>
          <p:nvPr>
            <p:ph type="dt" idx="10"/>
          </p:nvPr>
        </p:nvSpPr>
        <p:spPr/>
        <p:txBody>
          <a:bodyPr/>
          <a:lstStyle/>
          <a:p>
            <a:pPr>
              <a:lnSpc>
                <a:spcPct val="100000"/>
              </a:lnSpc>
              <a:buNone/>
            </a:pPr>
            <a:fld id="{1E93F0D6-25AA-43B3-BDAF-C6D5F988589A}" type="datetime1">
              <a:rPr lang="it-IT" sz="1200" b="0" strike="noStrike" spc="-1" smtClean="0">
                <a:latin typeface="Times New Roman"/>
              </a:rPr>
              <a:t>20/11/2025</a:t>
            </a:fld>
            <a:endParaRPr lang="it-IT" sz="1200" b="0" strike="noStrike" spc="-1">
              <a:latin typeface="Times New Roman"/>
            </a:endParaRPr>
          </a:p>
        </p:txBody>
      </p:sp>
    </p:spTree>
    <p:extLst>
      <p:ext uri="{BB962C8B-B14F-4D97-AF65-F5344CB8AC3E}">
        <p14:creationId xmlns:p14="http://schemas.microsoft.com/office/powerpoint/2010/main" val="2124220570"/>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838080" y="836712"/>
            <a:ext cx="10515240" cy="1944216"/>
          </a:xfrm>
        </p:spPr>
        <p:txBody>
          <a:bodyPr/>
          <a:lstStyle/>
          <a:p>
            <a:pPr algn="ctr"/>
            <a:r>
              <a:rPr lang="it-IT" sz="4400" b="1" spc="-1" dirty="0">
                <a:solidFill>
                  <a:srgbClr val="660033"/>
                </a:solidFill>
                <a:latin typeface="Calibri Light"/>
                <a:ea typeface="Calibri"/>
              </a:rPr>
              <a:t>Visto di deposito on-line ritiro cartaceo</a:t>
            </a:r>
          </a:p>
        </p:txBody>
      </p:sp>
      <p:sp>
        <p:nvSpPr>
          <p:cNvPr id="3" name="Segnaposto numero diapositiva 2"/>
          <p:cNvSpPr>
            <a:spLocks noGrp="1"/>
          </p:cNvSpPr>
          <p:nvPr>
            <p:ph type="sldNum" idx="12"/>
          </p:nvPr>
        </p:nvSpPr>
        <p:spPr/>
        <p:txBody>
          <a:bodyPr/>
          <a:lstStyle/>
          <a:p>
            <a:pPr algn="r">
              <a:lnSpc>
                <a:spcPct val="100000"/>
              </a:lnSpc>
              <a:buNone/>
            </a:pPr>
            <a:fld id="{3B70B6CB-6BF0-4D8F-BE73-8C1F43D33C85}" type="slidenum">
              <a:rPr lang="it-IT" sz="1200" b="0" strike="noStrike" spc="-1" smtClean="0">
                <a:solidFill>
                  <a:srgbClr val="8B8B8B"/>
                </a:solidFill>
                <a:latin typeface="Calibri"/>
              </a:rPr>
              <a:t>36</a:t>
            </a:fld>
            <a:endParaRPr lang="it-IT" sz="1200" b="0" strike="noStrike" spc="-1">
              <a:latin typeface="Times New Roman"/>
            </a:endParaRPr>
          </a:p>
        </p:txBody>
      </p:sp>
      <p:sp>
        <p:nvSpPr>
          <p:cNvPr id="4" name="Rettangolo 3"/>
          <p:cNvSpPr/>
          <p:nvPr/>
        </p:nvSpPr>
        <p:spPr>
          <a:xfrm>
            <a:off x="1018468" y="2780928"/>
            <a:ext cx="10154464" cy="3416320"/>
          </a:xfrm>
          <a:prstGeom prst="rect">
            <a:avLst/>
          </a:prstGeom>
          <a:solidFill>
            <a:schemeClr val="accent2">
              <a:lumMod val="20000"/>
              <a:lumOff val="80000"/>
            </a:schemeClr>
          </a:solidFill>
        </p:spPr>
        <p:txBody>
          <a:bodyPr wrap="square">
            <a:spAutoFit/>
          </a:bodyPr>
          <a:lstStyle/>
          <a:p>
            <a:endParaRPr lang="it-IT" dirty="0"/>
          </a:p>
          <a:p>
            <a:r>
              <a:rPr lang="it-IT" dirty="0"/>
              <a:t>Il servizio è svolto dallo sportello Multifunzionale: per informazioni, scrivere a </a:t>
            </a:r>
            <a:r>
              <a:rPr lang="it-IT" dirty="0">
                <a:hlinkClick r:id="rId2"/>
              </a:rPr>
              <a:t>sportello.firenze@fi.camcom.it</a:t>
            </a:r>
            <a:endParaRPr lang="it-IT" dirty="0"/>
          </a:p>
          <a:p>
            <a:endParaRPr lang="it-IT" spc="-1" dirty="0">
              <a:solidFill>
                <a:srgbClr val="000000"/>
              </a:solidFill>
              <a:latin typeface="Calibri"/>
            </a:endParaRPr>
          </a:p>
          <a:p>
            <a:pPr algn="just"/>
            <a:r>
              <a:rPr lang="it-IT" dirty="0"/>
              <a:t>Anche nei casi in cui  è richiesta per motivi commerciali l’applicazione di  un successivo visto di altra amministrazione, come ad esempio l’</a:t>
            </a:r>
            <a:r>
              <a:rPr lang="it-IT" dirty="0" err="1"/>
              <a:t>Apostille</a:t>
            </a:r>
            <a:r>
              <a:rPr lang="it-IT" dirty="0"/>
              <a:t>, la richiesta dovrà comunque essere inserita nel programma commercio estero ed il cartaceo vidimato sarà ritirato in portineria della Camera di Commercio, come da indicazione dell’istruttore della pratica.</a:t>
            </a:r>
          </a:p>
          <a:p>
            <a:endParaRPr lang="it-IT" dirty="0"/>
          </a:p>
          <a:p>
            <a:endParaRPr lang="it-IT" dirty="0"/>
          </a:p>
          <a:p>
            <a:endParaRPr lang="it-IT" dirty="0"/>
          </a:p>
          <a:p>
            <a:endParaRPr lang="it-IT" dirty="0"/>
          </a:p>
        </p:txBody>
      </p:sp>
      <p:sp>
        <p:nvSpPr>
          <p:cNvPr id="5" name="Segnaposto data 4">
            <a:extLst>
              <a:ext uri="{FF2B5EF4-FFF2-40B4-BE49-F238E27FC236}">
                <a16:creationId xmlns:a16="http://schemas.microsoft.com/office/drawing/2014/main" id="{7530A991-3860-9011-C304-BCBF5AF095A3}"/>
              </a:ext>
            </a:extLst>
          </p:cNvPr>
          <p:cNvSpPr>
            <a:spLocks noGrp="1"/>
          </p:cNvSpPr>
          <p:nvPr>
            <p:ph type="dt" idx="10"/>
          </p:nvPr>
        </p:nvSpPr>
        <p:spPr/>
        <p:txBody>
          <a:bodyPr/>
          <a:lstStyle/>
          <a:p>
            <a:pPr>
              <a:lnSpc>
                <a:spcPct val="100000"/>
              </a:lnSpc>
              <a:buNone/>
            </a:pPr>
            <a:fld id="{1F8F0897-6640-4874-AAA4-2B4E5AE0E6A4}" type="datetime1">
              <a:rPr lang="it-IT" sz="1200" b="0" strike="noStrike" spc="-1" smtClean="0">
                <a:latin typeface="Times New Roman"/>
              </a:rPr>
              <a:t>20/11/2025</a:t>
            </a:fld>
            <a:endParaRPr lang="it-IT" sz="1200" b="0" strike="noStrike" spc="-1">
              <a:latin typeface="Times New Roman"/>
            </a:endParaRPr>
          </a:p>
        </p:txBody>
      </p:sp>
    </p:spTree>
    <p:extLst>
      <p:ext uri="{BB962C8B-B14F-4D97-AF65-F5344CB8AC3E}">
        <p14:creationId xmlns:p14="http://schemas.microsoft.com/office/powerpoint/2010/main" val="1168197933"/>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8" name="PlaceHolder 1"/>
          <p:cNvSpPr>
            <a:spLocks noGrp="1"/>
          </p:cNvSpPr>
          <p:nvPr>
            <p:ph type="title"/>
          </p:nvPr>
        </p:nvSpPr>
        <p:spPr>
          <a:xfrm>
            <a:off x="838080" y="1602360"/>
            <a:ext cx="10515240" cy="4130896"/>
          </a:xfrm>
          <a:prstGeom prst="rect">
            <a:avLst/>
          </a:prstGeom>
          <a:gradFill rotWithShape="0">
            <a:gsLst>
              <a:gs pos="100000">
                <a:srgbClr val="FBE5D6"/>
              </a:gs>
              <a:gs pos="100000">
                <a:srgbClr val="E0EBFA"/>
              </a:gs>
            </a:gsLst>
            <a:lin ang="16200000"/>
          </a:gradFill>
          <a:ln w="0">
            <a:noFill/>
          </a:ln>
        </p:spPr>
        <p:txBody>
          <a:bodyPr anchor="ctr">
            <a:noAutofit/>
          </a:bodyPr>
          <a:lstStyle/>
          <a:p>
            <a:pPr algn="ctr">
              <a:lnSpc>
                <a:spcPct val="90000"/>
              </a:lnSpc>
              <a:buNone/>
            </a:pPr>
            <a:r>
              <a:rPr lang="it-IT" sz="4400" b="1" strike="noStrike" spc="-1" dirty="0">
                <a:solidFill>
                  <a:srgbClr val="660033"/>
                </a:solidFill>
                <a:latin typeface="Calibri Light"/>
              </a:rPr>
              <a:t>Si invita a inserire nelle «Note per l’elaborazione» il nominativo del referente e il numero di telefono</a:t>
            </a:r>
            <a:br>
              <a:rPr lang="it-IT" sz="4400" b="1" strike="noStrike" spc="-1" dirty="0">
                <a:solidFill>
                  <a:srgbClr val="660033"/>
                </a:solidFill>
                <a:latin typeface="Calibri Light"/>
              </a:rPr>
            </a:br>
            <a:endParaRPr lang="it-IT" sz="4000" b="0" strike="noStrike" spc="-1" dirty="0">
              <a:solidFill>
                <a:srgbClr val="000000"/>
              </a:solidFill>
              <a:latin typeface="Calibri"/>
            </a:endParaRP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69" name="PlaceHolder 1"/>
          <p:cNvSpPr>
            <a:spLocks noGrp="1"/>
          </p:cNvSpPr>
          <p:nvPr>
            <p:ph type="title"/>
          </p:nvPr>
        </p:nvSpPr>
        <p:spPr>
          <a:xfrm>
            <a:off x="1219320" y="1124744"/>
            <a:ext cx="10133264" cy="3873496"/>
          </a:xfrm>
          <a:prstGeom prst="rect">
            <a:avLst/>
          </a:prstGeom>
          <a:solidFill>
            <a:srgbClr val="FBE5D6"/>
          </a:solidFill>
          <a:ln w="0">
            <a:noFill/>
          </a:ln>
        </p:spPr>
        <p:txBody>
          <a:bodyPr anchor="ctr">
            <a:noAutofit/>
          </a:bodyPr>
          <a:lstStyle/>
          <a:p>
            <a:pPr algn="ctr">
              <a:lnSpc>
                <a:spcPct val="90000"/>
              </a:lnSpc>
              <a:buNone/>
            </a:pPr>
            <a:br>
              <a:rPr lang="it-IT" sz="4400" b="0" strike="noStrike" spc="-1" dirty="0">
                <a:solidFill>
                  <a:srgbClr val="000000"/>
                </a:solidFill>
                <a:latin typeface="Calibri Light"/>
              </a:rPr>
            </a:br>
            <a:r>
              <a:rPr lang="it-IT" sz="3600" b="0" strike="noStrike" spc="-1" dirty="0">
                <a:solidFill>
                  <a:srgbClr val="000000"/>
                </a:solidFill>
                <a:latin typeface="Calibri Light"/>
              </a:rPr>
              <a:t>Per approfondimenti consultare il sito camerale </a:t>
            </a:r>
            <a:r>
              <a:rPr lang="it-IT" sz="3600" b="0" strike="noStrike" spc="-1" dirty="0">
                <a:solidFill>
                  <a:srgbClr val="000000"/>
                </a:solidFill>
                <a:latin typeface="Calibri Light"/>
                <a:hlinkClick r:id="rId2"/>
              </a:rPr>
              <a:t>https://www.fi.camcom.gov.it/estero/documenti-lestero/certificato-di-origine-delle-merci</a:t>
            </a:r>
            <a:br>
              <a:rPr lang="it-IT" sz="3600" b="0" strike="noStrike" spc="-1" dirty="0">
                <a:solidFill>
                  <a:srgbClr val="000000"/>
                </a:solidFill>
                <a:latin typeface="Calibri Light"/>
              </a:rPr>
            </a:br>
            <a:r>
              <a:rPr lang="it-IT" sz="3600" spc="-1" dirty="0">
                <a:solidFill>
                  <a:srgbClr val="000000"/>
                </a:solidFill>
                <a:latin typeface="Calibri Light"/>
              </a:rPr>
              <a:t>e per i quesiti</a:t>
            </a:r>
            <a:r>
              <a:rPr lang="it-IT" sz="3600" b="0" strike="noStrike" spc="-1" dirty="0">
                <a:solidFill>
                  <a:srgbClr val="000000"/>
                </a:solidFill>
                <a:latin typeface="Calibri Light"/>
              </a:rPr>
              <a:t> scrivere a </a:t>
            </a:r>
            <a:r>
              <a:rPr lang="it-IT" sz="3600" b="0" strike="noStrike" spc="-1" dirty="0">
                <a:solidFill>
                  <a:srgbClr val="000000"/>
                </a:solidFill>
                <a:latin typeface="Calibri Light"/>
                <a:hlinkClick r:id="rId3"/>
              </a:rPr>
              <a:t>estero@fi.camcom.it</a:t>
            </a:r>
            <a:br>
              <a:rPr lang="it-IT" sz="3600" b="0" strike="noStrike" spc="-1" dirty="0">
                <a:solidFill>
                  <a:srgbClr val="000000"/>
                </a:solidFill>
                <a:latin typeface="Calibri Light"/>
              </a:rPr>
            </a:br>
            <a:endParaRPr lang="it-IT" sz="3600" b="0" strike="noStrike" spc="-1" dirty="0">
              <a:solidFill>
                <a:srgbClr val="000000"/>
              </a:solidFill>
              <a:latin typeface="Calibri"/>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numero diapositiva 1">
            <a:extLst>
              <a:ext uri="{FF2B5EF4-FFF2-40B4-BE49-F238E27FC236}">
                <a16:creationId xmlns:a16="http://schemas.microsoft.com/office/drawing/2014/main" id="{0E4FDA30-B244-2236-8F8F-B450E149B7AC}"/>
              </a:ext>
            </a:extLst>
          </p:cNvPr>
          <p:cNvSpPr>
            <a:spLocks noGrp="1"/>
          </p:cNvSpPr>
          <p:nvPr>
            <p:ph type="sldNum" idx="12"/>
          </p:nvPr>
        </p:nvSpPr>
        <p:spPr/>
        <p:txBody>
          <a:bodyPr/>
          <a:lstStyle/>
          <a:p>
            <a:pPr algn="r">
              <a:lnSpc>
                <a:spcPct val="100000"/>
              </a:lnSpc>
              <a:buNone/>
            </a:pPr>
            <a:fld id="{3B70B6CB-6BF0-4D8F-BE73-8C1F43D33C85}" type="slidenum">
              <a:rPr lang="it-IT" sz="1200" b="0" strike="noStrike" spc="-1" smtClean="0">
                <a:solidFill>
                  <a:srgbClr val="8B8B8B"/>
                </a:solidFill>
                <a:latin typeface="Calibri"/>
              </a:rPr>
              <a:t>4</a:t>
            </a:fld>
            <a:endParaRPr lang="it-IT" sz="1200" b="0" strike="noStrike" spc="-1">
              <a:latin typeface="Times New Roman"/>
            </a:endParaRPr>
          </a:p>
        </p:txBody>
      </p:sp>
      <p:sp>
        <p:nvSpPr>
          <p:cNvPr id="5" name="PlaceHolder 2">
            <a:extLst>
              <a:ext uri="{FF2B5EF4-FFF2-40B4-BE49-F238E27FC236}">
                <a16:creationId xmlns:a16="http://schemas.microsoft.com/office/drawing/2014/main" id="{EA98721C-2EFB-15B4-1EC4-D624886551BB}"/>
              </a:ext>
            </a:extLst>
          </p:cNvPr>
          <p:cNvSpPr txBox="1">
            <a:spLocks/>
          </p:cNvSpPr>
          <p:nvPr/>
        </p:nvSpPr>
        <p:spPr>
          <a:xfrm>
            <a:off x="838080" y="1412776"/>
            <a:ext cx="10515240" cy="4691736"/>
          </a:xfrm>
          <a:prstGeom prst="rect">
            <a:avLst/>
          </a:prstGeom>
          <a:gradFill rotWithShape="0">
            <a:gsLst>
              <a:gs pos="100000">
                <a:srgbClr val="FBE5D6"/>
              </a:gs>
              <a:gs pos="100000">
                <a:srgbClr val="E0EBFA"/>
              </a:gs>
            </a:gsLst>
            <a:lin ang="16200000"/>
          </a:gradFill>
          <a:ln w="28440">
            <a:noFill/>
          </a:ln>
        </p:spPr>
        <p:txBody>
          <a:bodyPr anchor="t">
            <a:normAutofit fontScale="95500"/>
          </a:bodyPr>
          <a:lstStyle/>
          <a:p>
            <a:pPr algn="ctr">
              <a:lnSpc>
                <a:spcPct val="90000"/>
              </a:lnSpc>
              <a:spcBef>
                <a:spcPts val="1001"/>
              </a:spcBef>
              <a:tabLst>
                <a:tab pos="0" algn="l"/>
              </a:tabLst>
            </a:pPr>
            <a:r>
              <a:rPr lang="it-IT" sz="1700" b="1" kern="0" spc="-1" dirty="0">
                <a:solidFill>
                  <a:srgbClr val="000000"/>
                </a:solidFill>
                <a:latin typeface="Calibri"/>
              </a:rPr>
              <a:t>Indice:</a:t>
            </a:r>
          </a:p>
          <a:p>
            <a:pPr>
              <a:lnSpc>
                <a:spcPct val="90000"/>
              </a:lnSpc>
              <a:spcBef>
                <a:spcPts val="1001"/>
              </a:spcBef>
              <a:tabLst>
                <a:tab pos="0" algn="l"/>
              </a:tabLst>
            </a:pPr>
            <a:r>
              <a:rPr lang="it-IT" sz="1400" kern="0" spc="-1" dirty="0">
                <a:solidFill>
                  <a:srgbClr val="000000"/>
                </a:solidFill>
                <a:latin typeface="Calibri"/>
                <a:hlinkClick r:id="rId2" action="ppaction://hlinksldjump"/>
              </a:rPr>
              <a:t>Richieste di visto su fattura</a:t>
            </a:r>
            <a:endParaRPr lang="it-IT" sz="1400" kern="0" spc="-1" dirty="0">
              <a:solidFill>
                <a:srgbClr val="000000"/>
              </a:solidFill>
              <a:latin typeface="Calibri"/>
            </a:endParaRPr>
          </a:p>
          <a:p>
            <a:pPr>
              <a:lnSpc>
                <a:spcPct val="90000"/>
              </a:lnSpc>
              <a:spcBef>
                <a:spcPts val="1001"/>
              </a:spcBef>
              <a:tabLst>
                <a:tab pos="0" algn="l"/>
              </a:tabLst>
            </a:pPr>
            <a:r>
              <a:rPr lang="it-IT" sz="1400" kern="0" spc="-1" dirty="0">
                <a:solidFill>
                  <a:srgbClr val="000000"/>
                </a:solidFill>
                <a:latin typeface="Calibri"/>
                <a:hlinkClick r:id="rId3" action="ppaction://hlinksldjump"/>
              </a:rPr>
              <a:t>Menzioni discriminatorie verso alcuni Paesi</a:t>
            </a:r>
            <a:r>
              <a:rPr lang="it-IT" sz="1400" kern="0" spc="-1" dirty="0">
                <a:solidFill>
                  <a:srgbClr val="000000"/>
                </a:solidFill>
                <a:latin typeface="Calibri"/>
              </a:rPr>
              <a:t>	</a:t>
            </a:r>
          </a:p>
          <a:p>
            <a:pPr>
              <a:lnSpc>
                <a:spcPct val="90000"/>
              </a:lnSpc>
              <a:spcBef>
                <a:spcPts val="1001"/>
              </a:spcBef>
              <a:tabLst>
                <a:tab pos="0" algn="l"/>
              </a:tabLst>
            </a:pPr>
            <a:r>
              <a:rPr lang="it-IT" sz="1400" kern="0" spc="-1" dirty="0">
                <a:solidFill>
                  <a:srgbClr val="000000"/>
                </a:solidFill>
                <a:latin typeface="Calibri"/>
                <a:hlinkClick r:id="rId4" action="ppaction://hlinksldjump"/>
              </a:rPr>
              <a:t>Richieste di visto poteri di firma on line su carta intestata dell’azienda</a:t>
            </a:r>
            <a:endParaRPr lang="it-IT" sz="1400" kern="0" spc="-1" dirty="0">
              <a:solidFill>
                <a:srgbClr val="000000"/>
              </a:solidFill>
              <a:latin typeface="Calibri"/>
            </a:endParaRPr>
          </a:p>
          <a:p>
            <a:pPr>
              <a:lnSpc>
                <a:spcPct val="90000"/>
              </a:lnSpc>
              <a:spcBef>
                <a:spcPts val="1001"/>
              </a:spcBef>
              <a:tabLst>
                <a:tab pos="0" algn="l"/>
              </a:tabLst>
            </a:pPr>
            <a:r>
              <a:rPr lang="it-IT" sz="1400" kern="0" spc="-1" dirty="0">
                <a:solidFill>
                  <a:srgbClr val="000000"/>
                </a:solidFill>
                <a:latin typeface="Calibri"/>
                <a:hlinkClick r:id="rId5" action="ppaction://hlinksldjump"/>
              </a:rPr>
              <a:t>	</a:t>
            </a:r>
            <a:r>
              <a:rPr lang="it-IT" sz="1400" kern="0" spc="-1" dirty="0">
                <a:solidFill>
                  <a:srgbClr val="000000"/>
                </a:solidFill>
                <a:latin typeface="Calibri"/>
                <a:hlinkClick r:id="rId6" action="ppaction://hlinksldjump"/>
              </a:rPr>
              <a:t>Richieste di visto poteri di firma on line sulle dichiarazioni di conformità su carta intestata dell’azienda</a:t>
            </a:r>
            <a:endParaRPr lang="it-IT" sz="1400" kern="0" spc="-1" dirty="0">
              <a:solidFill>
                <a:srgbClr val="000000"/>
              </a:solidFill>
              <a:latin typeface="Calibri"/>
            </a:endParaRPr>
          </a:p>
          <a:p>
            <a:pPr>
              <a:lnSpc>
                <a:spcPct val="90000"/>
              </a:lnSpc>
              <a:spcBef>
                <a:spcPts val="1001"/>
              </a:spcBef>
              <a:tabLst>
                <a:tab pos="0" algn="l"/>
              </a:tabLst>
            </a:pPr>
            <a:r>
              <a:rPr lang="it-IT" sz="1400" kern="0" spc="-1" dirty="0" err="1">
                <a:solidFill>
                  <a:srgbClr val="000000"/>
                </a:solidFill>
                <a:latin typeface="Calibri"/>
                <a:hlinkClick r:id="rId5" action="ppaction://hlinksldjump"/>
              </a:rPr>
              <a:t>Exporter</a:t>
            </a:r>
            <a:r>
              <a:rPr lang="it-IT" sz="1400" kern="0" spc="-1" dirty="0">
                <a:solidFill>
                  <a:srgbClr val="000000"/>
                </a:solidFill>
                <a:latin typeface="Calibri"/>
                <a:hlinkClick r:id="rId5" action="ppaction://hlinksldjump"/>
              </a:rPr>
              <a:t> </a:t>
            </a:r>
            <a:r>
              <a:rPr lang="it-IT" sz="1400" kern="0" spc="-1" dirty="0" err="1">
                <a:solidFill>
                  <a:srgbClr val="000000"/>
                </a:solidFill>
                <a:latin typeface="Calibri"/>
                <a:hlinkClick r:id="rId5" action="ppaction://hlinksldjump"/>
              </a:rPr>
              <a:t>Registry</a:t>
            </a:r>
            <a:r>
              <a:rPr lang="it-IT" sz="1400" kern="0" spc="-1" dirty="0">
                <a:solidFill>
                  <a:srgbClr val="000000"/>
                </a:solidFill>
                <a:latin typeface="Calibri"/>
                <a:hlinkClick r:id="rId5" action="ppaction://hlinksldjump"/>
              </a:rPr>
              <a:t> Form per la Turchia</a:t>
            </a:r>
            <a:endParaRPr lang="it-IT" sz="1400" kern="0" spc="-1" dirty="0">
              <a:solidFill>
                <a:srgbClr val="000000"/>
              </a:solidFill>
              <a:latin typeface="Calibri"/>
            </a:endParaRPr>
          </a:p>
          <a:p>
            <a:pPr>
              <a:lnSpc>
                <a:spcPct val="90000"/>
              </a:lnSpc>
              <a:spcBef>
                <a:spcPts val="1001"/>
              </a:spcBef>
              <a:tabLst>
                <a:tab pos="0" algn="l"/>
              </a:tabLst>
            </a:pPr>
            <a:r>
              <a:rPr lang="it-IT" sz="1400" kern="0" spc="-1" dirty="0">
                <a:solidFill>
                  <a:srgbClr val="000000"/>
                </a:solidFill>
                <a:latin typeface="Calibri"/>
                <a:hlinkClick r:id="rId7" action="ppaction://hlinksldjump"/>
              </a:rPr>
              <a:t>Visto di deposito on line</a:t>
            </a:r>
            <a:endParaRPr lang="it-IT" sz="1400" kern="0" spc="-1" dirty="0">
              <a:solidFill>
                <a:srgbClr val="000000"/>
              </a:solidFill>
              <a:latin typeface="Calibri"/>
            </a:endParaRPr>
          </a:p>
          <a:p>
            <a:pPr>
              <a:lnSpc>
                <a:spcPct val="90000"/>
              </a:lnSpc>
              <a:spcBef>
                <a:spcPts val="1001"/>
              </a:spcBef>
              <a:tabLst>
                <a:tab pos="0" algn="l"/>
              </a:tabLst>
            </a:pPr>
            <a:r>
              <a:rPr lang="it-IT" sz="1400" kern="0" spc="-1" dirty="0">
                <a:solidFill>
                  <a:srgbClr val="000000"/>
                </a:solidFill>
                <a:latin typeface="Calibri"/>
                <a:hlinkClick r:id="rId8" action="ppaction://hlinksldjump"/>
              </a:rPr>
              <a:t>Visto di deposito on line ritiro cartaceo</a:t>
            </a:r>
            <a:endParaRPr lang="it-IT" sz="1400" kern="0" spc="-1" dirty="0">
              <a:solidFill>
                <a:srgbClr val="000000"/>
              </a:solidFill>
              <a:latin typeface="Calibri"/>
            </a:endParaRPr>
          </a:p>
          <a:p>
            <a:pPr>
              <a:lnSpc>
                <a:spcPct val="90000"/>
              </a:lnSpc>
              <a:spcBef>
                <a:spcPts val="1001"/>
              </a:spcBef>
              <a:tabLst>
                <a:tab pos="0" algn="l"/>
              </a:tabLst>
            </a:pPr>
            <a:endParaRPr lang="it-IT" sz="1400" kern="0" spc="-1" dirty="0">
              <a:solidFill>
                <a:srgbClr val="000000"/>
              </a:solidFill>
              <a:latin typeface="Calibri"/>
            </a:endParaRPr>
          </a:p>
          <a:p>
            <a:pPr>
              <a:lnSpc>
                <a:spcPct val="90000"/>
              </a:lnSpc>
              <a:spcBef>
                <a:spcPts val="1001"/>
              </a:spcBef>
              <a:tabLst>
                <a:tab pos="0" algn="l"/>
              </a:tabLst>
            </a:pPr>
            <a:endParaRPr lang="it-IT" sz="1400" kern="0" spc="-1" dirty="0">
              <a:solidFill>
                <a:srgbClr val="000000"/>
              </a:solidFill>
              <a:latin typeface="Calibri"/>
            </a:endParaRPr>
          </a:p>
          <a:p>
            <a:pPr>
              <a:lnSpc>
                <a:spcPct val="90000"/>
              </a:lnSpc>
              <a:spcBef>
                <a:spcPts val="1001"/>
              </a:spcBef>
              <a:tabLst>
                <a:tab pos="0" algn="l"/>
              </a:tabLst>
            </a:pPr>
            <a:endParaRPr lang="it-IT" sz="1300" kern="0" spc="-1" dirty="0">
              <a:solidFill>
                <a:srgbClr val="000000"/>
              </a:solidFill>
              <a:latin typeface="Calibri"/>
            </a:endParaRPr>
          </a:p>
          <a:p>
            <a:pPr>
              <a:lnSpc>
                <a:spcPct val="90000"/>
              </a:lnSpc>
              <a:spcBef>
                <a:spcPts val="1001"/>
              </a:spcBef>
              <a:tabLst>
                <a:tab pos="0" algn="l"/>
              </a:tabLst>
            </a:pPr>
            <a:endParaRPr lang="it-IT" sz="1300" kern="0" spc="-1" dirty="0">
              <a:solidFill>
                <a:srgbClr val="000000"/>
              </a:solidFill>
              <a:latin typeface="Calibri"/>
            </a:endParaRPr>
          </a:p>
          <a:p>
            <a:pPr>
              <a:lnSpc>
                <a:spcPct val="90000"/>
              </a:lnSpc>
              <a:spcBef>
                <a:spcPts val="1001"/>
              </a:spcBef>
              <a:tabLst>
                <a:tab pos="0" algn="l"/>
              </a:tabLst>
            </a:pPr>
            <a:endParaRPr lang="it-IT" sz="1300" kern="0" spc="-1" dirty="0">
              <a:solidFill>
                <a:srgbClr val="000000"/>
              </a:solidFill>
              <a:latin typeface="Calibri"/>
            </a:endParaRPr>
          </a:p>
          <a:p>
            <a:pPr>
              <a:lnSpc>
                <a:spcPct val="90000"/>
              </a:lnSpc>
              <a:spcBef>
                <a:spcPts val="1001"/>
              </a:spcBef>
              <a:tabLst>
                <a:tab pos="0" algn="l"/>
              </a:tabLst>
            </a:pPr>
            <a:endParaRPr lang="it-IT" sz="2600" kern="0" spc="-1" dirty="0">
              <a:solidFill>
                <a:srgbClr val="000000"/>
              </a:solidFill>
              <a:latin typeface="Calibri"/>
            </a:endParaRPr>
          </a:p>
        </p:txBody>
      </p:sp>
      <p:sp>
        <p:nvSpPr>
          <p:cNvPr id="3" name="Segnaposto data 2">
            <a:extLst>
              <a:ext uri="{FF2B5EF4-FFF2-40B4-BE49-F238E27FC236}">
                <a16:creationId xmlns:a16="http://schemas.microsoft.com/office/drawing/2014/main" id="{C67E8CBE-717F-348E-80C7-B513812990AF}"/>
              </a:ext>
            </a:extLst>
          </p:cNvPr>
          <p:cNvSpPr>
            <a:spLocks noGrp="1"/>
          </p:cNvSpPr>
          <p:nvPr>
            <p:ph type="dt" idx="10"/>
          </p:nvPr>
        </p:nvSpPr>
        <p:spPr/>
        <p:txBody>
          <a:bodyPr/>
          <a:lstStyle/>
          <a:p>
            <a:pPr>
              <a:lnSpc>
                <a:spcPct val="100000"/>
              </a:lnSpc>
              <a:buNone/>
            </a:pPr>
            <a:fld id="{2A5B81CE-B491-4B03-B511-93BF3E269916}" type="datetime1">
              <a:rPr lang="it-IT" sz="1200" b="0" strike="noStrike" spc="-1" smtClean="0">
                <a:latin typeface="Times New Roman"/>
              </a:rPr>
              <a:t>20/11/2025</a:t>
            </a:fld>
            <a:endParaRPr lang="it-IT" sz="1200" b="0" strike="noStrike" spc="-1">
              <a:latin typeface="Times New Roman"/>
            </a:endParaRPr>
          </a:p>
        </p:txBody>
      </p:sp>
    </p:spTree>
    <p:extLst>
      <p:ext uri="{BB962C8B-B14F-4D97-AF65-F5344CB8AC3E}">
        <p14:creationId xmlns:p14="http://schemas.microsoft.com/office/powerpoint/2010/main" val="263878097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 name="PlaceHolder 1"/>
          <p:cNvSpPr>
            <a:spLocks noGrp="1"/>
          </p:cNvSpPr>
          <p:nvPr>
            <p:ph type="title"/>
          </p:nvPr>
        </p:nvSpPr>
        <p:spPr>
          <a:xfrm>
            <a:off x="838080" y="365040"/>
            <a:ext cx="10515240" cy="1325160"/>
          </a:xfrm>
          <a:prstGeom prst="rect">
            <a:avLst/>
          </a:prstGeom>
          <a:noFill/>
          <a:ln w="0">
            <a:noFill/>
          </a:ln>
        </p:spPr>
        <p:txBody>
          <a:bodyPr anchor="ctr">
            <a:noAutofit/>
          </a:bodyPr>
          <a:lstStyle/>
          <a:p>
            <a:pPr algn="ctr">
              <a:lnSpc>
                <a:spcPct val="90000"/>
              </a:lnSpc>
              <a:buNone/>
            </a:pPr>
            <a:r>
              <a:rPr lang="it-IT" sz="4400" b="1" strike="noStrike" spc="-1" dirty="0">
                <a:solidFill>
                  <a:srgbClr val="660033"/>
                </a:solidFill>
                <a:latin typeface="Calibri Light"/>
              </a:rPr>
              <a:t>Speditore (</a:t>
            </a:r>
            <a:r>
              <a:rPr lang="it-IT" sz="4400" b="1" strike="noStrike" spc="-1" dirty="0" err="1">
                <a:solidFill>
                  <a:srgbClr val="660033"/>
                </a:solidFill>
                <a:latin typeface="Calibri Light"/>
              </a:rPr>
              <a:t>riq</a:t>
            </a:r>
            <a:r>
              <a:rPr lang="it-IT" sz="4400" b="1" strike="noStrike" spc="-1" dirty="0">
                <a:solidFill>
                  <a:srgbClr val="660033"/>
                </a:solidFill>
                <a:latin typeface="Calibri Light"/>
              </a:rPr>
              <a:t>. 1)</a:t>
            </a:r>
            <a:endParaRPr lang="it-IT" sz="4400" b="0" strike="noStrike" spc="-1" dirty="0">
              <a:solidFill>
                <a:srgbClr val="000000"/>
              </a:solidFill>
              <a:latin typeface="Calibri"/>
            </a:endParaRPr>
          </a:p>
        </p:txBody>
      </p:sp>
      <p:sp>
        <p:nvSpPr>
          <p:cNvPr id="131" name="PlaceHolder 2"/>
          <p:cNvSpPr>
            <a:spLocks noGrp="1"/>
          </p:cNvSpPr>
          <p:nvPr>
            <p:ph/>
          </p:nvPr>
        </p:nvSpPr>
        <p:spPr>
          <a:xfrm>
            <a:off x="838080" y="1825560"/>
            <a:ext cx="10515240" cy="4350960"/>
          </a:xfrm>
          <a:prstGeom prst="rect">
            <a:avLst/>
          </a:prstGeom>
          <a:gradFill rotWithShape="0">
            <a:gsLst>
              <a:gs pos="100000">
                <a:srgbClr val="FBE5D6"/>
              </a:gs>
              <a:gs pos="100000">
                <a:srgbClr val="E0EBFA"/>
              </a:gs>
            </a:gsLst>
            <a:lin ang="16200000"/>
          </a:gradFill>
          <a:ln w="28440">
            <a:noFill/>
          </a:ln>
        </p:spPr>
        <p:txBody>
          <a:bodyPr anchor="t">
            <a:normAutofit fontScale="95500"/>
          </a:bodyPr>
          <a:lstStyle/>
          <a:p>
            <a:pPr>
              <a:lnSpc>
                <a:spcPct val="90000"/>
              </a:lnSpc>
              <a:spcBef>
                <a:spcPts val="1001"/>
              </a:spcBef>
              <a:buNone/>
              <a:tabLst>
                <a:tab pos="0" algn="l"/>
              </a:tabLst>
            </a:pPr>
            <a:endParaRPr lang="it-IT" sz="2600" b="0" strike="noStrike" spc="-1" dirty="0">
              <a:solidFill>
                <a:srgbClr val="000000"/>
              </a:solidFill>
              <a:latin typeface="Calibri"/>
            </a:endParaRPr>
          </a:p>
          <a:p>
            <a:pPr>
              <a:lnSpc>
                <a:spcPct val="90000"/>
              </a:lnSpc>
              <a:spcBef>
                <a:spcPts val="1001"/>
              </a:spcBef>
              <a:buNone/>
              <a:tabLst>
                <a:tab pos="0" algn="l"/>
              </a:tabLst>
            </a:pPr>
            <a:r>
              <a:rPr lang="it-IT" sz="2600" b="0" strike="noStrike" spc="-1" dirty="0">
                <a:solidFill>
                  <a:srgbClr val="000000"/>
                </a:solidFill>
                <a:latin typeface="Calibri"/>
              </a:rPr>
              <a:t>Da menù a tendina, selezionare la Cciaa di competenza e la lingua nella quale verrà compilato il Certificato. Il portale propone solo schermate in italiano, ma dal riepilogo è possibile verificare la versione in lingua straniera. Si raccomanda di </a:t>
            </a:r>
            <a:r>
              <a:rPr lang="it-IT" sz="2600" b="1" strike="noStrike" spc="-1" dirty="0">
                <a:solidFill>
                  <a:srgbClr val="000000"/>
                </a:solidFill>
                <a:latin typeface="Calibri"/>
              </a:rPr>
              <a:t>optare per la lingua utilizzata nella redazione della fattura</a:t>
            </a:r>
            <a:r>
              <a:rPr lang="it-IT" sz="2600" b="0" strike="noStrike" spc="-1" dirty="0">
                <a:solidFill>
                  <a:srgbClr val="000000"/>
                </a:solidFill>
                <a:latin typeface="Calibri"/>
              </a:rPr>
              <a:t>, così da garantire l’assoluta uniformità del documento finale.</a:t>
            </a:r>
          </a:p>
          <a:p>
            <a:pPr>
              <a:lnSpc>
                <a:spcPct val="90000"/>
              </a:lnSpc>
              <a:spcBef>
                <a:spcPts val="1001"/>
              </a:spcBef>
              <a:buNone/>
              <a:tabLst>
                <a:tab pos="0" algn="l"/>
              </a:tabLst>
            </a:pPr>
            <a:r>
              <a:rPr lang="it-IT" sz="2600" b="0" strike="noStrike" spc="-1" dirty="0">
                <a:solidFill>
                  <a:srgbClr val="000000"/>
                </a:solidFill>
                <a:latin typeface="Calibri"/>
              </a:rPr>
              <a:t>Inserire la denominazione sociale dello speditore: in automatico ne verrà riportato l’indirizzo.</a:t>
            </a:r>
          </a:p>
          <a:p>
            <a:pPr>
              <a:lnSpc>
                <a:spcPct val="90000"/>
              </a:lnSpc>
              <a:spcBef>
                <a:spcPts val="1001"/>
              </a:spcBef>
              <a:buNone/>
              <a:tabLst>
                <a:tab pos="0" algn="l"/>
              </a:tabLst>
            </a:pPr>
            <a:r>
              <a:rPr lang="it-IT" sz="2600" b="0" strike="noStrike" spc="-1" dirty="0">
                <a:solidFill>
                  <a:srgbClr val="000000"/>
                </a:solidFill>
                <a:latin typeface="Calibri"/>
              </a:rPr>
              <a:t>Per le imprese </a:t>
            </a:r>
            <a:r>
              <a:rPr lang="it-IT" sz="2600" b="0" strike="noStrike" spc="-1" dirty="0" err="1">
                <a:solidFill>
                  <a:srgbClr val="000000"/>
                </a:solidFill>
                <a:latin typeface="Calibri"/>
              </a:rPr>
              <a:t>plurilocate</a:t>
            </a:r>
            <a:r>
              <a:rPr lang="it-IT" sz="2600" b="0" strike="noStrike" spc="-1" dirty="0">
                <a:solidFill>
                  <a:srgbClr val="000000"/>
                </a:solidFill>
                <a:latin typeface="Calibri"/>
              </a:rPr>
              <a:t> con almeno un’unità locale sita nella provincia di Firenze </a:t>
            </a:r>
            <a:r>
              <a:rPr lang="it-IT" sz="2600" b="1" strike="noStrike" spc="-1" dirty="0">
                <a:solidFill>
                  <a:srgbClr val="000000"/>
                </a:solidFill>
                <a:latin typeface="Calibri"/>
              </a:rPr>
              <a:t>riscontrabile in fattura</a:t>
            </a:r>
            <a:r>
              <a:rPr lang="it-IT" sz="2600" b="0" strike="noStrike" spc="-1" dirty="0">
                <a:solidFill>
                  <a:srgbClr val="000000"/>
                </a:solidFill>
                <a:latin typeface="Calibri"/>
              </a:rPr>
              <a:t>, selezionare il REA di Firenze. </a:t>
            </a:r>
          </a:p>
          <a:p>
            <a:pPr>
              <a:lnSpc>
                <a:spcPct val="90000"/>
              </a:lnSpc>
              <a:spcBef>
                <a:spcPts val="1001"/>
              </a:spcBef>
              <a:buNone/>
              <a:tabLst>
                <a:tab pos="0" algn="l"/>
              </a:tabLst>
            </a:pPr>
            <a:endParaRPr lang="it-IT" sz="2600" b="0" strike="noStrike" spc="-1" dirty="0">
              <a:solidFill>
                <a:srgbClr val="000000"/>
              </a:solidFill>
              <a:latin typeface="Calibri"/>
            </a:endParaRPr>
          </a:p>
        </p:txBody>
      </p:sp>
      <p:sp>
        <p:nvSpPr>
          <p:cNvPr id="3" name="Segnaposto numero diapositiva 2"/>
          <p:cNvSpPr>
            <a:spLocks noGrp="1"/>
          </p:cNvSpPr>
          <p:nvPr>
            <p:ph type="sldNum" idx="12"/>
          </p:nvPr>
        </p:nvSpPr>
        <p:spPr/>
        <p:txBody>
          <a:bodyPr/>
          <a:lstStyle/>
          <a:p>
            <a:pPr algn="r">
              <a:lnSpc>
                <a:spcPct val="100000"/>
              </a:lnSpc>
              <a:buNone/>
            </a:pPr>
            <a:fld id="{3B70B6CB-6BF0-4D8F-BE73-8C1F43D33C85}" type="slidenum">
              <a:rPr lang="it-IT" sz="1200" b="0" strike="noStrike" spc="-1" smtClean="0">
                <a:solidFill>
                  <a:srgbClr val="8B8B8B"/>
                </a:solidFill>
                <a:latin typeface="Calibri"/>
              </a:rPr>
              <a:t>5</a:t>
            </a:fld>
            <a:endParaRPr lang="it-IT" sz="1200" b="0" strike="noStrike" spc="-1">
              <a:latin typeface="Times New Roman"/>
            </a:endParaRPr>
          </a:p>
        </p:txBody>
      </p:sp>
      <p:sp>
        <p:nvSpPr>
          <p:cNvPr id="2" name="Segnaposto data 1">
            <a:extLst>
              <a:ext uri="{FF2B5EF4-FFF2-40B4-BE49-F238E27FC236}">
                <a16:creationId xmlns:a16="http://schemas.microsoft.com/office/drawing/2014/main" id="{F0F4C569-B12B-BC3E-2000-F7B27B0D2E28}"/>
              </a:ext>
            </a:extLst>
          </p:cNvPr>
          <p:cNvSpPr>
            <a:spLocks noGrp="1"/>
          </p:cNvSpPr>
          <p:nvPr>
            <p:ph type="dt" idx="10"/>
          </p:nvPr>
        </p:nvSpPr>
        <p:spPr/>
        <p:txBody>
          <a:bodyPr/>
          <a:lstStyle/>
          <a:p>
            <a:pPr>
              <a:lnSpc>
                <a:spcPct val="100000"/>
              </a:lnSpc>
              <a:buNone/>
            </a:pPr>
            <a:fld id="{E07C8E21-5A9F-416E-8F47-B60B55F154A3}" type="datetime1">
              <a:rPr lang="it-IT" sz="1200" b="0" strike="noStrike" spc="-1" smtClean="0">
                <a:latin typeface="Times New Roman"/>
              </a:rPr>
              <a:t>20/11/2025</a:t>
            </a:fld>
            <a:endParaRPr lang="it-IT" sz="1200" b="0" strike="noStrike" spc="-1">
              <a:latin typeface="Times New Roman"/>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 name="PlaceHolder 1"/>
          <p:cNvSpPr>
            <a:spLocks noGrp="1"/>
          </p:cNvSpPr>
          <p:nvPr>
            <p:ph type="title" idx="4294967295"/>
          </p:nvPr>
        </p:nvSpPr>
        <p:spPr>
          <a:xfrm>
            <a:off x="838080" y="365040"/>
            <a:ext cx="10515240" cy="1325160"/>
          </a:xfrm>
          <a:prstGeom prst="rect">
            <a:avLst/>
          </a:prstGeom>
          <a:noFill/>
          <a:ln w="0">
            <a:noFill/>
          </a:ln>
        </p:spPr>
        <p:txBody>
          <a:bodyPr anchor="ctr">
            <a:noAutofit/>
          </a:bodyPr>
          <a:lstStyle/>
          <a:p>
            <a:pPr algn="ctr">
              <a:lnSpc>
                <a:spcPct val="90000"/>
              </a:lnSpc>
              <a:buNone/>
            </a:pPr>
            <a:br>
              <a:rPr lang="it-IT" sz="4400" b="1" strike="noStrike" spc="-1" dirty="0">
                <a:solidFill>
                  <a:srgbClr val="660033"/>
                </a:solidFill>
                <a:latin typeface="Calibri Light"/>
              </a:rPr>
            </a:br>
            <a:r>
              <a:rPr lang="it-IT" sz="4400" b="1" strike="noStrike" spc="-1" dirty="0">
                <a:solidFill>
                  <a:srgbClr val="660033"/>
                </a:solidFill>
                <a:latin typeface="Calibri Light"/>
              </a:rPr>
              <a:t>Speditore (</a:t>
            </a:r>
            <a:r>
              <a:rPr lang="it-IT" sz="4400" b="1" strike="noStrike" spc="-1" dirty="0" err="1">
                <a:solidFill>
                  <a:srgbClr val="660033"/>
                </a:solidFill>
                <a:latin typeface="Calibri Light"/>
              </a:rPr>
              <a:t>riq</a:t>
            </a:r>
            <a:r>
              <a:rPr lang="it-IT" sz="4400" b="1" strike="noStrike" spc="-1" dirty="0">
                <a:solidFill>
                  <a:srgbClr val="660033"/>
                </a:solidFill>
                <a:latin typeface="Calibri Light"/>
              </a:rPr>
              <a:t>. 1) - Casi particolari </a:t>
            </a:r>
            <a:endParaRPr lang="it-IT" sz="4400" b="0" strike="noStrike" spc="-1" dirty="0">
              <a:solidFill>
                <a:srgbClr val="000000"/>
              </a:solidFill>
              <a:latin typeface="Calibri"/>
            </a:endParaRPr>
          </a:p>
        </p:txBody>
      </p:sp>
      <p:sp>
        <p:nvSpPr>
          <p:cNvPr id="131" name="PlaceHolder 2"/>
          <p:cNvSpPr>
            <a:spLocks noGrp="1"/>
          </p:cNvSpPr>
          <p:nvPr>
            <p:ph idx="4294967295"/>
          </p:nvPr>
        </p:nvSpPr>
        <p:spPr>
          <a:xfrm>
            <a:off x="861322" y="2005560"/>
            <a:ext cx="10515240" cy="4350960"/>
          </a:xfrm>
          <a:prstGeom prst="rect">
            <a:avLst/>
          </a:prstGeom>
          <a:gradFill rotWithShape="0">
            <a:gsLst>
              <a:gs pos="100000">
                <a:srgbClr val="FBE5D6"/>
              </a:gs>
              <a:gs pos="100000">
                <a:srgbClr val="E0EBFA"/>
              </a:gs>
            </a:gsLst>
            <a:lin ang="16200000"/>
          </a:gradFill>
          <a:ln w="28440">
            <a:noFill/>
          </a:ln>
        </p:spPr>
        <p:txBody>
          <a:bodyPr anchor="t">
            <a:normAutofit fontScale="80500" lnSpcReduction="20000"/>
          </a:bodyPr>
          <a:lstStyle/>
          <a:p>
            <a:pPr>
              <a:lnSpc>
                <a:spcPct val="90000"/>
              </a:lnSpc>
              <a:spcBef>
                <a:spcPts val="1001"/>
              </a:spcBef>
              <a:tabLst>
                <a:tab pos="0" algn="l"/>
              </a:tabLst>
            </a:pPr>
            <a:r>
              <a:rPr lang="it-IT" sz="2600" b="1" strike="noStrike" spc="-1" dirty="0">
                <a:solidFill>
                  <a:srgbClr val="000000"/>
                </a:solidFill>
                <a:latin typeface="Calibri"/>
              </a:rPr>
              <a:t>1 - Per conto di: </a:t>
            </a:r>
            <a:r>
              <a:rPr lang="it-IT" sz="2600" b="0" strike="noStrike" spc="-1" dirty="0">
                <a:solidFill>
                  <a:srgbClr val="000000"/>
                </a:solidFill>
                <a:latin typeface="Calibri"/>
              </a:rPr>
              <a:t>Nel caso in cui l’impresa che emette la fattura di esportazione sia diversa da quella che effettua l’esportazione, è necessario che la prima rediga a favore della seconda una delega (sottoscritta digitalmente), che </a:t>
            </a:r>
            <a:r>
              <a:rPr lang="it-IT" sz="2600" b="1" strike="noStrike" spc="-1" dirty="0">
                <a:solidFill>
                  <a:srgbClr val="000000"/>
                </a:solidFill>
                <a:latin typeface="Calibri"/>
              </a:rPr>
              <a:t>andrà allegata alla pratica di richiesta del Certificato d’Origine</a:t>
            </a:r>
            <a:r>
              <a:rPr lang="it-IT" sz="2600" b="0" strike="noStrike" spc="-1" dirty="0">
                <a:solidFill>
                  <a:srgbClr val="000000"/>
                </a:solidFill>
                <a:latin typeface="Calibri"/>
              </a:rPr>
              <a:t>.</a:t>
            </a:r>
          </a:p>
          <a:p>
            <a:pPr>
              <a:lnSpc>
                <a:spcPct val="90000"/>
              </a:lnSpc>
              <a:spcBef>
                <a:spcPts val="1001"/>
              </a:spcBef>
              <a:tabLst>
                <a:tab pos="0" algn="l"/>
              </a:tabLst>
            </a:pPr>
            <a:r>
              <a:rPr lang="it-IT" sz="2600" b="0" strike="noStrike" spc="-1" dirty="0">
                <a:solidFill>
                  <a:srgbClr val="000000"/>
                </a:solidFill>
                <a:latin typeface="Calibri"/>
              </a:rPr>
              <a:t>L’impresa delegata dovrà quindi inserire la pratica, selezionare l’impresa delegante, </a:t>
            </a:r>
            <a:r>
              <a:rPr lang="it-IT" sz="2600" b="0" strike="noStrike" spc="-1" dirty="0" err="1">
                <a:solidFill>
                  <a:srgbClr val="000000"/>
                </a:solidFill>
                <a:latin typeface="Calibri"/>
              </a:rPr>
              <a:t>defleggare</a:t>
            </a:r>
            <a:r>
              <a:rPr lang="it-IT" sz="2600" b="0" strike="noStrike" spc="-1" dirty="0">
                <a:solidFill>
                  <a:srgbClr val="000000"/>
                </a:solidFill>
                <a:latin typeface="Calibri"/>
              </a:rPr>
              <a:t> l’opzione </a:t>
            </a:r>
            <a:r>
              <a:rPr lang="it-IT" sz="2600" b="1" strike="noStrike" spc="-1" dirty="0">
                <a:solidFill>
                  <a:srgbClr val="000000"/>
                </a:solidFill>
                <a:latin typeface="Calibri"/>
              </a:rPr>
              <a:t>«Provvede alla richiesta di Certificato d’Origine»</a:t>
            </a:r>
            <a:r>
              <a:rPr lang="it-IT" sz="2600" strike="noStrike" spc="-1" dirty="0">
                <a:solidFill>
                  <a:srgbClr val="000000"/>
                </a:solidFill>
                <a:latin typeface="Calibri"/>
              </a:rPr>
              <a:t>, e riconfermando i propri estremi.</a:t>
            </a:r>
          </a:p>
          <a:p>
            <a:pPr>
              <a:lnSpc>
                <a:spcPct val="90000"/>
              </a:lnSpc>
              <a:spcBef>
                <a:spcPts val="1001"/>
              </a:spcBef>
              <a:tabLst>
                <a:tab pos="0" algn="l"/>
              </a:tabLst>
            </a:pPr>
            <a:r>
              <a:rPr lang="it-IT" sz="2600" b="0" strike="noStrike" spc="-1" dirty="0">
                <a:solidFill>
                  <a:srgbClr val="000000"/>
                </a:solidFill>
                <a:latin typeface="Calibri"/>
              </a:rPr>
              <a:t>Gli estremi della fattura di vendita, emessa dal delegante, dovranno essere riportati nel riquadro «Osservazioni» (</a:t>
            </a:r>
            <a:r>
              <a:rPr lang="it-IT" sz="2600" b="0" strike="noStrike" spc="-1" dirty="0" err="1">
                <a:solidFill>
                  <a:srgbClr val="000000"/>
                </a:solidFill>
                <a:latin typeface="Calibri"/>
              </a:rPr>
              <a:t>riq</a:t>
            </a:r>
            <a:r>
              <a:rPr lang="it-IT" sz="2600" b="0" strike="noStrike" spc="-1" dirty="0">
                <a:solidFill>
                  <a:srgbClr val="000000"/>
                </a:solidFill>
                <a:latin typeface="Calibri"/>
              </a:rPr>
              <a:t>. 5). Alla pratica andrà allegata anche la fattura tra i delegante e delegato (Italia/Italia o Italia/UE).</a:t>
            </a:r>
            <a:endParaRPr lang="it-IT" sz="2600" strike="noStrike" spc="-1" dirty="0">
              <a:solidFill>
                <a:srgbClr val="000000"/>
              </a:solidFill>
              <a:latin typeface="Calibri"/>
            </a:endParaRPr>
          </a:p>
          <a:p>
            <a:pPr>
              <a:lnSpc>
                <a:spcPct val="90000"/>
              </a:lnSpc>
              <a:spcBef>
                <a:spcPts val="1001"/>
              </a:spcBef>
              <a:buNone/>
              <a:tabLst>
                <a:tab pos="0" algn="l"/>
              </a:tabLst>
            </a:pPr>
            <a:r>
              <a:rPr lang="it-IT" sz="2600" b="0" strike="noStrike" spc="-1" dirty="0">
                <a:solidFill>
                  <a:srgbClr val="000000"/>
                </a:solidFill>
                <a:latin typeface="Calibri"/>
              </a:rPr>
              <a:t>Il certificato può essere richiesto solo per conto di imprese italiane o dell’Unione europea e non di Paesi extra UE. </a:t>
            </a:r>
          </a:p>
          <a:p>
            <a:pPr>
              <a:lnSpc>
                <a:spcPct val="90000"/>
              </a:lnSpc>
              <a:spcBef>
                <a:spcPts val="1001"/>
              </a:spcBef>
              <a:buNone/>
              <a:tabLst>
                <a:tab pos="0" algn="l"/>
              </a:tabLst>
            </a:pPr>
            <a:r>
              <a:rPr lang="it-IT" sz="2600" b="1" spc="-1" dirty="0">
                <a:solidFill>
                  <a:srgbClr val="000000"/>
                </a:solidFill>
                <a:latin typeface="Calibri"/>
              </a:rPr>
              <a:t>2 - Rappresentante fiscale</a:t>
            </a:r>
            <a:r>
              <a:rPr lang="it-IT" sz="2600" b="0" strike="noStrike" spc="-1" dirty="0">
                <a:solidFill>
                  <a:srgbClr val="000000"/>
                </a:solidFill>
                <a:latin typeface="Calibri"/>
              </a:rPr>
              <a:t>:</a:t>
            </a:r>
            <a:r>
              <a:rPr lang="it-IT" sz="2600" spc="-1" dirty="0">
                <a:solidFill>
                  <a:srgbClr val="000000"/>
                </a:solidFill>
                <a:latin typeface="Calibri"/>
              </a:rPr>
              <a:t> Nel caso in cui un’impresa della Provincia di Firenze sia nominata </a:t>
            </a:r>
            <a:r>
              <a:rPr lang="it-IT" sz="2600" b="0" strike="noStrike" spc="-1" dirty="0">
                <a:solidFill>
                  <a:srgbClr val="000000"/>
                </a:solidFill>
                <a:latin typeface="Calibri"/>
              </a:rPr>
              <a:t>con atto notarile</a:t>
            </a:r>
            <a:r>
              <a:rPr lang="it-IT" sz="2600" spc="-1" dirty="0">
                <a:solidFill>
                  <a:srgbClr val="000000"/>
                </a:solidFill>
                <a:latin typeface="Calibri"/>
              </a:rPr>
              <a:t> (da inviare alla Cciaa per </a:t>
            </a:r>
            <a:r>
              <a:rPr lang="it-IT" sz="2600" spc="-1" dirty="0" err="1">
                <a:solidFill>
                  <a:srgbClr val="000000"/>
                </a:solidFill>
                <a:latin typeface="Calibri"/>
              </a:rPr>
              <a:t>pec</a:t>
            </a:r>
            <a:r>
              <a:rPr lang="it-IT" sz="2600" spc="-1" dirty="0">
                <a:solidFill>
                  <a:srgbClr val="000000"/>
                </a:solidFill>
                <a:latin typeface="Calibri"/>
              </a:rPr>
              <a:t>) </a:t>
            </a:r>
            <a:r>
              <a:rPr lang="it-IT" sz="2600" b="0" strike="noStrike" spc="-1" dirty="0">
                <a:solidFill>
                  <a:srgbClr val="000000"/>
                </a:solidFill>
                <a:latin typeface="Calibri"/>
              </a:rPr>
              <a:t>«</a:t>
            </a:r>
            <a:r>
              <a:rPr lang="it-IT" sz="2600" b="1" spc="-1" dirty="0">
                <a:solidFill>
                  <a:srgbClr val="000000"/>
                </a:solidFill>
                <a:latin typeface="Calibri"/>
              </a:rPr>
              <a:t>Rappresentante fiscale</a:t>
            </a:r>
            <a:r>
              <a:rPr lang="it-IT" sz="2600" b="0" strike="noStrike" spc="-1" dirty="0">
                <a:solidFill>
                  <a:srgbClr val="000000"/>
                </a:solidFill>
                <a:latin typeface="Calibri"/>
              </a:rPr>
              <a:t>»</a:t>
            </a:r>
            <a:r>
              <a:rPr lang="it-IT" sz="2600" spc="-1" dirty="0">
                <a:solidFill>
                  <a:srgbClr val="000000"/>
                </a:solidFill>
                <a:latin typeface="Calibri"/>
              </a:rPr>
              <a:t> di altra impresa con sede nel territorio extra UE</a:t>
            </a:r>
            <a:r>
              <a:rPr lang="it-IT" sz="2600" b="0" strike="noStrike" spc="-1" dirty="0">
                <a:solidFill>
                  <a:srgbClr val="000000"/>
                </a:solidFill>
                <a:latin typeface="Calibri"/>
              </a:rPr>
              <a:t>, nel riquadro 1 andrà indicata la denominazione della rappresentante, seguita dalla dicitura «Rappresentante fiscale» e dagli estremi della società estera</a:t>
            </a:r>
            <a:r>
              <a:rPr lang="it-IT" sz="2600" spc="-1" dirty="0">
                <a:solidFill>
                  <a:srgbClr val="000000"/>
                </a:solidFill>
                <a:latin typeface="Calibri"/>
              </a:rPr>
              <a:t> (indirizzo compreso). </a:t>
            </a:r>
            <a:endParaRPr lang="it-IT" sz="2600" b="0" strike="noStrike" spc="-1" dirty="0">
              <a:solidFill>
                <a:srgbClr val="000000"/>
              </a:solidFill>
              <a:latin typeface="Calibri"/>
            </a:endParaRPr>
          </a:p>
        </p:txBody>
      </p:sp>
      <p:sp>
        <p:nvSpPr>
          <p:cNvPr id="3" name="Segnaposto numero diapositiva 2"/>
          <p:cNvSpPr>
            <a:spLocks noGrp="1"/>
          </p:cNvSpPr>
          <p:nvPr>
            <p:ph type="sldNum" idx="12"/>
          </p:nvPr>
        </p:nvSpPr>
        <p:spPr/>
        <p:txBody>
          <a:bodyPr/>
          <a:lstStyle/>
          <a:p>
            <a:pPr algn="r">
              <a:lnSpc>
                <a:spcPct val="100000"/>
              </a:lnSpc>
              <a:buNone/>
            </a:pPr>
            <a:fld id="{3B70B6CB-6BF0-4D8F-BE73-8C1F43D33C85}" type="slidenum">
              <a:rPr lang="it-IT" sz="1200" b="0" strike="noStrike" spc="-1" smtClean="0">
                <a:solidFill>
                  <a:srgbClr val="8B8B8B"/>
                </a:solidFill>
                <a:latin typeface="Calibri"/>
              </a:rPr>
              <a:t>6</a:t>
            </a:fld>
            <a:endParaRPr lang="it-IT" sz="1200" b="0" strike="noStrike" spc="-1">
              <a:latin typeface="Times New Roman"/>
            </a:endParaRPr>
          </a:p>
        </p:txBody>
      </p:sp>
      <p:sp>
        <p:nvSpPr>
          <p:cNvPr id="2" name="Segnaposto data 1">
            <a:extLst>
              <a:ext uri="{FF2B5EF4-FFF2-40B4-BE49-F238E27FC236}">
                <a16:creationId xmlns:a16="http://schemas.microsoft.com/office/drawing/2014/main" id="{1EE9BDD6-D20D-4C4A-23A7-C2E5997A3E0A}"/>
              </a:ext>
            </a:extLst>
          </p:cNvPr>
          <p:cNvSpPr>
            <a:spLocks noGrp="1"/>
          </p:cNvSpPr>
          <p:nvPr>
            <p:ph type="dt" idx="10"/>
          </p:nvPr>
        </p:nvSpPr>
        <p:spPr/>
        <p:txBody>
          <a:bodyPr/>
          <a:lstStyle/>
          <a:p>
            <a:pPr>
              <a:lnSpc>
                <a:spcPct val="100000"/>
              </a:lnSpc>
              <a:buNone/>
            </a:pPr>
            <a:fld id="{FB0C9F5A-6262-4EC4-9EBE-44891934D183}" type="datetime1">
              <a:rPr lang="it-IT" sz="1200" b="0" strike="noStrike" spc="-1" smtClean="0">
                <a:latin typeface="Times New Roman"/>
              </a:rPr>
              <a:t>20/11/2025</a:t>
            </a:fld>
            <a:endParaRPr lang="it-IT" sz="1200" b="0" strike="noStrike" spc="-1">
              <a:latin typeface="Times New Roman"/>
            </a:endParaRPr>
          </a:p>
        </p:txBody>
      </p:sp>
    </p:spTree>
    <p:extLst>
      <p:ext uri="{BB962C8B-B14F-4D97-AF65-F5344CB8AC3E}">
        <p14:creationId xmlns:p14="http://schemas.microsoft.com/office/powerpoint/2010/main" val="429067659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 name="PlaceHolder 1"/>
          <p:cNvSpPr>
            <a:spLocks noGrp="1"/>
          </p:cNvSpPr>
          <p:nvPr>
            <p:ph type="title" idx="4294967295"/>
          </p:nvPr>
        </p:nvSpPr>
        <p:spPr>
          <a:xfrm>
            <a:off x="809888" y="410400"/>
            <a:ext cx="10515240" cy="1325160"/>
          </a:xfrm>
          <a:prstGeom prst="rect">
            <a:avLst/>
          </a:prstGeom>
          <a:noFill/>
          <a:ln w="0">
            <a:noFill/>
          </a:ln>
        </p:spPr>
        <p:txBody>
          <a:bodyPr anchor="ctr">
            <a:noAutofit/>
          </a:bodyPr>
          <a:lstStyle/>
          <a:p>
            <a:pPr algn="ctr">
              <a:lnSpc>
                <a:spcPct val="90000"/>
              </a:lnSpc>
              <a:buNone/>
            </a:pPr>
            <a:br>
              <a:rPr lang="it-IT" sz="4400" b="1" strike="noStrike" spc="-1" dirty="0">
                <a:solidFill>
                  <a:srgbClr val="660033"/>
                </a:solidFill>
                <a:latin typeface="Calibri Light"/>
              </a:rPr>
            </a:br>
            <a:r>
              <a:rPr lang="it-IT" sz="4400" b="1" strike="noStrike" spc="-1" dirty="0">
                <a:solidFill>
                  <a:srgbClr val="660033"/>
                </a:solidFill>
                <a:latin typeface="Calibri Light"/>
              </a:rPr>
              <a:t>Scegli firmatario (</a:t>
            </a:r>
            <a:r>
              <a:rPr lang="it-IT" sz="4400" b="1" strike="noStrike" spc="-1" dirty="0" err="1">
                <a:solidFill>
                  <a:srgbClr val="660033"/>
                </a:solidFill>
                <a:latin typeface="Calibri Light"/>
              </a:rPr>
              <a:t>riq</a:t>
            </a:r>
            <a:r>
              <a:rPr lang="it-IT" sz="4400" b="1" strike="noStrike" spc="-1" dirty="0">
                <a:solidFill>
                  <a:srgbClr val="660033"/>
                </a:solidFill>
                <a:latin typeface="Calibri Light"/>
              </a:rPr>
              <a:t>. 1)</a:t>
            </a:r>
            <a:endParaRPr lang="it-IT" sz="4400" b="0" strike="noStrike" spc="-1" dirty="0">
              <a:solidFill>
                <a:srgbClr val="000000"/>
              </a:solidFill>
              <a:latin typeface="Calibri"/>
            </a:endParaRPr>
          </a:p>
        </p:txBody>
      </p:sp>
      <p:sp>
        <p:nvSpPr>
          <p:cNvPr id="131" name="PlaceHolder 2"/>
          <p:cNvSpPr>
            <a:spLocks noGrp="1"/>
          </p:cNvSpPr>
          <p:nvPr>
            <p:ph idx="4294967295"/>
          </p:nvPr>
        </p:nvSpPr>
        <p:spPr>
          <a:xfrm>
            <a:off x="838080" y="2060848"/>
            <a:ext cx="10515240" cy="4115672"/>
          </a:xfrm>
          <a:prstGeom prst="rect">
            <a:avLst/>
          </a:prstGeom>
          <a:gradFill rotWithShape="0">
            <a:gsLst>
              <a:gs pos="100000">
                <a:srgbClr val="FBE5D6"/>
              </a:gs>
              <a:gs pos="100000">
                <a:srgbClr val="E0EBFA"/>
              </a:gs>
            </a:gsLst>
            <a:lin ang="16200000"/>
          </a:gradFill>
          <a:ln w="28440">
            <a:noFill/>
          </a:ln>
        </p:spPr>
        <p:txBody>
          <a:bodyPr anchor="t">
            <a:normAutofit fontScale="95500"/>
          </a:bodyPr>
          <a:lstStyle/>
          <a:p>
            <a:pPr>
              <a:lnSpc>
                <a:spcPct val="90000"/>
              </a:lnSpc>
              <a:spcBef>
                <a:spcPts val="1001"/>
              </a:spcBef>
              <a:tabLst>
                <a:tab pos="0" algn="l"/>
              </a:tabLst>
            </a:pPr>
            <a:r>
              <a:rPr lang="it-IT" sz="2600" b="0" strike="noStrike" spc="-1" dirty="0">
                <a:solidFill>
                  <a:srgbClr val="000000"/>
                </a:solidFill>
                <a:latin typeface="Calibri"/>
              </a:rPr>
              <a:t>Di regola, il firmatario è un rappresentante legale o procuratore dell’impresa richiedente.</a:t>
            </a:r>
          </a:p>
          <a:p>
            <a:pPr>
              <a:lnSpc>
                <a:spcPct val="90000"/>
              </a:lnSpc>
              <a:spcBef>
                <a:spcPts val="1001"/>
              </a:spcBef>
              <a:tabLst>
                <a:tab pos="0" algn="l"/>
              </a:tabLst>
            </a:pPr>
            <a:r>
              <a:rPr lang="it-IT" sz="2600" b="0" strike="noStrike" spc="-1" dirty="0">
                <a:solidFill>
                  <a:srgbClr val="000000"/>
                </a:solidFill>
                <a:latin typeface="Calibri"/>
              </a:rPr>
              <a:t>E’ possibile anche incaricare un intermediario ad inviare le pratiche di un’impresa esportatrice, che comunque dovranno essere sottoscritte dal legale rappresentante dello speditore.</a:t>
            </a:r>
          </a:p>
          <a:p>
            <a:pPr>
              <a:lnSpc>
                <a:spcPct val="90000"/>
              </a:lnSpc>
              <a:spcBef>
                <a:spcPts val="1001"/>
              </a:spcBef>
              <a:tabLst>
                <a:tab pos="0" algn="l"/>
              </a:tabLst>
            </a:pPr>
            <a:r>
              <a:rPr lang="it-IT" sz="2600" b="0" strike="noStrike" spc="-1" dirty="0">
                <a:solidFill>
                  <a:srgbClr val="000000"/>
                </a:solidFill>
                <a:latin typeface="Calibri"/>
              </a:rPr>
              <a:t>In tal caso, l’impresa che emette la fattura deve </a:t>
            </a:r>
            <a:r>
              <a:rPr lang="it-IT" sz="2600" strike="noStrike" spc="-1" dirty="0">
                <a:solidFill>
                  <a:srgbClr val="000000"/>
                </a:solidFill>
                <a:latin typeface="Calibri"/>
              </a:rPr>
              <a:t>delegarlo preventivamente con una pratica apposita,</a:t>
            </a:r>
            <a:r>
              <a:rPr lang="it-IT" sz="2600" b="0" strike="noStrike" spc="-1" dirty="0">
                <a:solidFill>
                  <a:srgbClr val="000000"/>
                </a:solidFill>
                <a:latin typeface="Calibri"/>
              </a:rPr>
              <a:t> denominata nel portale </a:t>
            </a:r>
            <a:r>
              <a:rPr lang="it-IT" sz="2600" b="1" strike="noStrike" spc="-1" dirty="0">
                <a:solidFill>
                  <a:srgbClr val="000000"/>
                </a:solidFill>
                <a:latin typeface="Calibri"/>
              </a:rPr>
              <a:t>«Dichiarazione di conferimento delega». </a:t>
            </a:r>
          </a:p>
          <a:p>
            <a:pPr>
              <a:lnSpc>
                <a:spcPct val="90000"/>
              </a:lnSpc>
              <a:spcBef>
                <a:spcPts val="1001"/>
              </a:spcBef>
              <a:tabLst>
                <a:tab pos="0" algn="l"/>
              </a:tabLst>
            </a:pPr>
            <a:r>
              <a:rPr lang="it-IT" sz="2600" b="0" strike="noStrike" spc="-1" dirty="0">
                <a:solidFill>
                  <a:srgbClr val="000000"/>
                </a:solidFill>
                <a:latin typeface="Calibri"/>
              </a:rPr>
              <a:t>Una volta evasa tale richiesta, l’intermediario delegato potrà inserire la pratica selezionando l’impresa delegante (che ha emesso la fattura di vendita).</a:t>
            </a:r>
          </a:p>
        </p:txBody>
      </p:sp>
      <p:sp>
        <p:nvSpPr>
          <p:cNvPr id="3" name="Segnaposto numero diapositiva 2"/>
          <p:cNvSpPr>
            <a:spLocks noGrp="1"/>
          </p:cNvSpPr>
          <p:nvPr>
            <p:ph type="sldNum" idx="12"/>
          </p:nvPr>
        </p:nvSpPr>
        <p:spPr/>
        <p:txBody>
          <a:bodyPr/>
          <a:lstStyle/>
          <a:p>
            <a:pPr algn="r">
              <a:lnSpc>
                <a:spcPct val="100000"/>
              </a:lnSpc>
              <a:buNone/>
            </a:pPr>
            <a:fld id="{3B70B6CB-6BF0-4D8F-BE73-8C1F43D33C85}" type="slidenum">
              <a:rPr lang="it-IT" sz="1200" b="0" strike="noStrike" spc="-1" smtClean="0">
                <a:solidFill>
                  <a:srgbClr val="8B8B8B"/>
                </a:solidFill>
                <a:latin typeface="Calibri"/>
              </a:rPr>
              <a:t>7</a:t>
            </a:fld>
            <a:endParaRPr lang="it-IT" sz="1200" b="0" strike="noStrike" spc="-1">
              <a:latin typeface="Times New Roman"/>
            </a:endParaRPr>
          </a:p>
        </p:txBody>
      </p:sp>
      <p:sp>
        <p:nvSpPr>
          <p:cNvPr id="2" name="Segnaposto data 1">
            <a:extLst>
              <a:ext uri="{FF2B5EF4-FFF2-40B4-BE49-F238E27FC236}">
                <a16:creationId xmlns:a16="http://schemas.microsoft.com/office/drawing/2014/main" id="{1374F2FC-39CF-26D5-EDC7-87812EC6DB2C}"/>
              </a:ext>
            </a:extLst>
          </p:cNvPr>
          <p:cNvSpPr>
            <a:spLocks noGrp="1"/>
          </p:cNvSpPr>
          <p:nvPr>
            <p:ph type="dt" idx="10"/>
          </p:nvPr>
        </p:nvSpPr>
        <p:spPr/>
        <p:txBody>
          <a:bodyPr/>
          <a:lstStyle/>
          <a:p>
            <a:pPr>
              <a:lnSpc>
                <a:spcPct val="100000"/>
              </a:lnSpc>
              <a:buNone/>
            </a:pPr>
            <a:fld id="{90B33277-A4AF-41BE-8AEB-953C7AA4C652}" type="datetime1">
              <a:rPr lang="it-IT" sz="1200" b="0" strike="noStrike" spc="-1" smtClean="0">
                <a:latin typeface="Times New Roman"/>
              </a:rPr>
              <a:t>20/11/2025</a:t>
            </a:fld>
            <a:endParaRPr lang="it-IT" sz="1200" b="0" strike="noStrike" spc="-1">
              <a:latin typeface="Times New Roman"/>
            </a:endParaRPr>
          </a:p>
        </p:txBody>
      </p:sp>
    </p:spTree>
    <p:extLst>
      <p:ext uri="{BB962C8B-B14F-4D97-AF65-F5344CB8AC3E}">
        <p14:creationId xmlns:p14="http://schemas.microsoft.com/office/powerpoint/2010/main" val="221004185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2" name="PlaceHolder 1"/>
          <p:cNvSpPr>
            <a:spLocks noGrp="1"/>
          </p:cNvSpPr>
          <p:nvPr>
            <p:ph type="title"/>
          </p:nvPr>
        </p:nvSpPr>
        <p:spPr>
          <a:xfrm>
            <a:off x="838080" y="365040"/>
            <a:ext cx="10515240" cy="1325160"/>
          </a:xfrm>
          <a:prstGeom prst="rect">
            <a:avLst/>
          </a:prstGeom>
          <a:noFill/>
          <a:ln w="0">
            <a:noFill/>
          </a:ln>
        </p:spPr>
        <p:txBody>
          <a:bodyPr anchor="ctr">
            <a:noAutofit/>
          </a:bodyPr>
          <a:lstStyle/>
          <a:p>
            <a:pPr algn="ctr">
              <a:lnSpc>
                <a:spcPct val="90000"/>
              </a:lnSpc>
              <a:buNone/>
            </a:pPr>
            <a:r>
              <a:rPr lang="it-IT" sz="4400" b="1" strike="noStrike" spc="-1" dirty="0">
                <a:solidFill>
                  <a:srgbClr val="660033"/>
                </a:solidFill>
                <a:latin typeface="Calibri Light"/>
              </a:rPr>
              <a:t>Scegli destinatario (</a:t>
            </a:r>
            <a:r>
              <a:rPr lang="it-IT" sz="4400" b="1" strike="noStrike" spc="-1" dirty="0" err="1">
                <a:solidFill>
                  <a:srgbClr val="660033"/>
                </a:solidFill>
                <a:latin typeface="Calibri Light"/>
              </a:rPr>
              <a:t>riq</a:t>
            </a:r>
            <a:r>
              <a:rPr lang="it-IT" sz="4400" b="1" strike="noStrike" spc="-1" dirty="0">
                <a:solidFill>
                  <a:srgbClr val="660033"/>
                </a:solidFill>
                <a:latin typeface="Calibri Light"/>
              </a:rPr>
              <a:t>. 2)</a:t>
            </a:r>
            <a:endParaRPr lang="it-IT" sz="4400" b="0" strike="noStrike" spc="-1" dirty="0">
              <a:solidFill>
                <a:srgbClr val="000000"/>
              </a:solidFill>
              <a:latin typeface="Calibri"/>
            </a:endParaRPr>
          </a:p>
        </p:txBody>
      </p:sp>
      <p:sp>
        <p:nvSpPr>
          <p:cNvPr id="133" name="PlaceHolder 2"/>
          <p:cNvSpPr>
            <a:spLocks noGrp="1"/>
          </p:cNvSpPr>
          <p:nvPr>
            <p:ph/>
          </p:nvPr>
        </p:nvSpPr>
        <p:spPr>
          <a:xfrm>
            <a:off x="841131" y="1681840"/>
            <a:ext cx="10512189" cy="4627479"/>
          </a:xfrm>
          <a:prstGeom prst="rect">
            <a:avLst/>
          </a:prstGeom>
          <a:gradFill rotWithShape="0">
            <a:gsLst>
              <a:gs pos="100000">
                <a:srgbClr val="FBE5D6"/>
              </a:gs>
              <a:gs pos="100000">
                <a:srgbClr val="E0EBFA"/>
              </a:gs>
            </a:gsLst>
            <a:lin ang="16200000"/>
          </a:gradFill>
          <a:ln w="28440">
            <a:noFill/>
          </a:ln>
        </p:spPr>
        <p:txBody>
          <a:bodyPr anchor="t">
            <a:noAutofit/>
          </a:bodyPr>
          <a:lstStyle/>
          <a:p>
            <a:pPr>
              <a:lnSpc>
                <a:spcPct val="90000"/>
              </a:lnSpc>
              <a:spcBef>
                <a:spcPts val="1001"/>
              </a:spcBef>
              <a:tabLst>
                <a:tab pos="0" algn="l"/>
              </a:tabLst>
            </a:pPr>
            <a:r>
              <a:rPr lang="it-IT" sz="2000" b="0" strike="noStrike" spc="-1" dirty="0">
                <a:solidFill>
                  <a:srgbClr val="000000"/>
                </a:solidFill>
                <a:latin typeface="Calibri"/>
              </a:rPr>
              <a:t>Riportare l’indirizzo completo dell’acquirente estero, come riscontrabile in fattura, senza utilizzare sigle. </a:t>
            </a:r>
          </a:p>
          <a:p>
            <a:pPr>
              <a:lnSpc>
                <a:spcPct val="90000"/>
              </a:lnSpc>
              <a:spcBef>
                <a:spcPts val="1001"/>
              </a:spcBef>
              <a:buNone/>
              <a:tabLst>
                <a:tab pos="0" algn="l"/>
              </a:tabLst>
            </a:pPr>
            <a:r>
              <a:rPr lang="it-IT" sz="2000" b="0" strike="noStrike" spc="-1" dirty="0">
                <a:solidFill>
                  <a:srgbClr val="000000"/>
                </a:solidFill>
                <a:latin typeface="Calibri"/>
              </a:rPr>
              <a:t>Quando la destinazione delle merci (località) è </a:t>
            </a:r>
            <a:r>
              <a:rPr lang="it-IT" sz="2000" spc="-1" dirty="0">
                <a:solidFill>
                  <a:srgbClr val="000000"/>
                </a:solidFill>
                <a:latin typeface="Calibri"/>
              </a:rPr>
              <a:t>diversa da quella </a:t>
            </a:r>
            <a:r>
              <a:rPr lang="it-IT" sz="2000" b="0" strike="noStrike" spc="-1" dirty="0">
                <a:solidFill>
                  <a:srgbClr val="000000"/>
                </a:solidFill>
                <a:latin typeface="Calibri"/>
              </a:rPr>
              <a:t>dell’acquirente, sia nello stesso Paese che in Paesi diversi,  è possibile indicare entrambi gli indirizzi, sempre che  gli stessi risultino dalla fattura di esportazione e/o </a:t>
            </a:r>
            <a:r>
              <a:rPr lang="it-IT" sz="2000" b="0" strike="noStrike" spc="-1" dirty="0" err="1">
                <a:solidFill>
                  <a:srgbClr val="000000"/>
                </a:solidFill>
                <a:latin typeface="Calibri"/>
              </a:rPr>
              <a:t>packing</a:t>
            </a:r>
            <a:r>
              <a:rPr lang="it-IT" sz="2000" b="0" strike="noStrike" spc="-1" dirty="0">
                <a:solidFill>
                  <a:srgbClr val="000000"/>
                </a:solidFill>
                <a:latin typeface="Calibri"/>
              </a:rPr>
              <a:t> list. </a:t>
            </a:r>
            <a:r>
              <a:rPr lang="it-IT" sz="2000" b="1" strike="noStrike" spc="-1" dirty="0">
                <a:solidFill>
                  <a:srgbClr val="000000"/>
                </a:solidFill>
                <a:latin typeface="Calibri"/>
              </a:rPr>
              <a:t>Resta obbligatoria l’indicazione completa del destinatario finale, che deve essere chiaramente riscontrabile nella fattura.</a:t>
            </a:r>
          </a:p>
          <a:p>
            <a:pPr>
              <a:lnSpc>
                <a:spcPct val="90000"/>
              </a:lnSpc>
              <a:spcBef>
                <a:spcPts val="1001"/>
              </a:spcBef>
              <a:buNone/>
              <a:tabLst>
                <a:tab pos="0" algn="l"/>
              </a:tabLst>
            </a:pPr>
            <a:r>
              <a:rPr lang="it-IT" sz="2000" strike="noStrike" spc="-1" dirty="0">
                <a:solidFill>
                  <a:srgbClr val="000000"/>
                </a:solidFill>
                <a:latin typeface="Calibri"/>
              </a:rPr>
              <a:t>L’indirizzo della destinazione finale può essere omesso unicamente quando:</a:t>
            </a:r>
          </a:p>
          <a:p>
            <a:pPr>
              <a:lnSpc>
                <a:spcPct val="90000"/>
              </a:lnSpc>
              <a:spcBef>
                <a:spcPts val="1001"/>
              </a:spcBef>
              <a:tabLst>
                <a:tab pos="0" algn="l"/>
              </a:tabLst>
            </a:pPr>
            <a:r>
              <a:rPr lang="it-IT" sz="2000" strike="noStrike" spc="-1" dirty="0">
                <a:solidFill>
                  <a:srgbClr val="000000"/>
                </a:solidFill>
                <a:latin typeface="Calibri"/>
              </a:rPr>
              <a:t>a) non conosciuto: in tal caso è possibile inserire le parole «</a:t>
            </a:r>
            <a:r>
              <a:rPr lang="it-IT" sz="2000" u="sng" strike="noStrike" spc="-1" dirty="0">
                <a:solidFill>
                  <a:srgbClr val="000000"/>
                </a:solidFill>
                <a:latin typeface="Calibri"/>
              </a:rPr>
              <a:t>All’ordine</a:t>
            </a:r>
            <a:r>
              <a:rPr lang="it-IT" sz="2000" strike="noStrike" spc="-1" dirty="0">
                <a:solidFill>
                  <a:srgbClr val="000000"/>
                </a:solidFill>
                <a:latin typeface="Calibri"/>
              </a:rPr>
              <a:t>» ed eventualmente il solo Paese di destinazione. </a:t>
            </a:r>
            <a:r>
              <a:rPr lang="it-IT" sz="2000" b="0" strike="noStrike" spc="-1" dirty="0">
                <a:solidFill>
                  <a:srgbClr val="000000"/>
                </a:solidFill>
                <a:latin typeface="Calibri"/>
              </a:rPr>
              <a:t>Tale dicitura deve essere presente anche sulla fattura di esportazione;</a:t>
            </a:r>
          </a:p>
          <a:p>
            <a:pPr>
              <a:lnSpc>
                <a:spcPct val="90000"/>
              </a:lnSpc>
              <a:spcBef>
                <a:spcPts val="1001"/>
              </a:spcBef>
              <a:buNone/>
              <a:tabLst>
                <a:tab pos="0" algn="l"/>
              </a:tabLst>
            </a:pPr>
            <a:r>
              <a:rPr lang="it-IT" sz="2000" spc="-1" dirty="0">
                <a:solidFill>
                  <a:srgbClr val="000000"/>
                </a:solidFill>
                <a:latin typeface="Calibri"/>
              </a:rPr>
              <a:t>b) la merce è destinata allo stesso Paese ma a località diverse: può essere indicato il solo acquirente anziché il destinatario, ma occorre specificare, in una dichiarazione sostitutiva da allegare alla richiesta di CO, </a:t>
            </a:r>
            <a:r>
              <a:rPr lang="it-IT" sz="2000" u="sng" spc="-1" dirty="0">
                <a:solidFill>
                  <a:srgbClr val="000000"/>
                </a:solidFill>
                <a:latin typeface="Calibri"/>
              </a:rPr>
              <a:t>la motivazione dell’omissione </a:t>
            </a:r>
            <a:r>
              <a:rPr lang="it-IT" sz="2000" spc="-1" dirty="0">
                <a:solidFill>
                  <a:srgbClr val="000000"/>
                </a:solidFill>
                <a:latin typeface="Calibri"/>
              </a:rPr>
              <a:t>del destinatario finale;</a:t>
            </a:r>
          </a:p>
          <a:p>
            <a:pPr>
              <a:lnSpc>
                <a:spcPct val="90000"/>
              </a:lnSpc>
              <a:spcBef>
                <a:spcPts val="1001"/>
              </a:spcBef>
              <a:buNone/>
              <a:tabLst>
                <a:tab pos="0" algn="l"/>
              </a:tabLst>
            </a:pPr>
            <a:r>
              <a:rPr lang="it-IT" sz="2000" spc="-1" dirty="0">
                <a:solidFill>
                  <a:srgbClr val="000000"/>
                </a:solidFill>
                <a:latin typeface="Calibri"/>
              </a:rPr>
              <a:t>c) per documentate esigenze commerciali (es. lettera di credito o su richiesta dell’acquirente).</a:t>
            </a:r>
          </a:p>
        </p:txBody>
      </p:sp>
      <p:sp>
        <p:nvSpPr>
          <p:cNvPr id="3" name="Segnaposto numero diapositiva 2"/>
          <p:cNvSpPr>
            <a:spLocks noGrp="1"/>
          </p:cNvSpPr>
          <p:nvPr>
            <p:ph type="sldNum" idx="12"/>
          </p:nvPr>
        </p:nvSpPr>
        <p:spPr/>
        <p:txBody>
          <a:bodyPr/>
          <a:lstStyle/>
          <a:p>
            <a:pPr algn="r">
              <a:lnSpc>
                <a:spcPct val="100000"/>
              </a:lnSpc>
              <a:buNone/>
            </a:pPr>
            <a:fld id="{3B70B6CB-6BF0-4D8F-BE73-8C1F43D33C85}" type="slidenum">
              <a:rPr lang="it-IT" sz="1200" b="0" strike="noStrike" spc="-1" smtClean="0">
                <a:solidFill>
                  <a:srgbClr val="8B8B8B"/>
                </a:solidFill>
                <a:latin typeface="Calibri"/>
              </a:rPr>
              <a:t>8</a:t>
            </a:fld>
            <a:endParaRPr lang="it-IT" sz="1200" b="0" strike="noStrike" spc="-1">
              <a:latin typeface="Times New Roman"/>
            </a:endParaRPr>
          </a:p>
        </p:txBody>
      </p:sp>
      <p:sp>
        <p:nvSpPr>
          <p:cNvPr id="2" name="Segnaposto data 1">
            <a:extLst>
              <a:ext uri="{FF2B5EF4-FFF2-40B4-BE49-F238E27FC236}">
                <a16:creationId xmlns:a16="http://schemas.microsoft.com/office/drawing/2014/main" id="{76F44559-2B70-7FB5-4A2C-97C70C6B032A}"/>
              </a:ext>
            </a:extLst>
          </p:cNvPr>
          <p:cNvSpPr>
            <a:spLocks noGrp="1"/>
          </p:cNvSpPr>
          <p:nvPr>
            <p:ph type="dt" idx="10"/>
          </p:nvPr>
        </p:nvSpPr>
        <p:spPr/>
        <p:txBody>
          <a:bodyPr/>
          <a:lstStyle/>
          <a:p>
            <a:pPr>
              <a:lnSpc>
                <a:spcPct val="100000"/>
              </a:lnSpc>
              <a:buNone/>
            </a:pPr>
            <a:fld id="{E8CA26C8-16CF-45E9-91E6-DF4797EBBCE8}" type="datetime1">
              <a:rPr lang="it-IT" sz="1200" b="0" strike="noStrike" spc="-1" smtClean="0">
                <a:latin typeface="Times New Roman"/>
              </a:rPr>
              <a:t>20/11/2025</a:t>
            </a:fld>
            <a:endParaRPr lang="it-IT" sz="1200" b="0" strike="noStrike" spc="-1">
              <a:latin typeface="Times New Roman"/>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 name="PlaceHolder 1"/>
          <p:cNvSpPr>
            <a:spLocks noGrp="1"/>
          </p:cNvSpPr>
          <p:nvPr>
            <p:ph type="title"/>
          </p:nvPr>
        </p:nvSpPr>
        <p:spPr>
          <a:xfrm>
            <a:off x="838080" y="365040"/>
            <a:ext cx="10515240" cy="1325160"/>
          </a:xfrm>
          <a:prstGeom prst="rect">
            <a:avLst/>
          </a:prstGeom>
          <a:noFill/>
          <a:ln w="0">
            <a:noFill/>
          </a:ln>
        </p:spPr>
        <p:txBody>
          <a:bodyPr anchor="ctr">
            <a:noAutofit/>
          </a:bodyPr>
          <a:lstStyle/>
          <a:p>
            <a:pPr algn="ctr">
              <a:lnSpc>
                <a:spcPct val="90000"/>
              </a:lnSpc>
              <a:buNone/>
            </a:pPr>
            <a:r>
              <a:rPr lang="it-IT" sz="4400" b="1" strike="noStrike" spc="-1" dirty="0">
                <a:solidFill>
                  <a:srgbClr val="660033"/>
                </a:solidFill>
                <a:latin typeface="Calibri Light"/>
              </a:rPr>
              <a:t>Paese di Origine delle merci </a:t>
            </a:r>
            <a:br>
              <a:rPr lang="it-IT" sz="4400" b="1" strike="noStrike" spc="-1" dirty="0">
                <a:solidFill>
                  <a:srgbClr val="660033"/>
                </a:solidFill>
                <a:latin typeface="Calibri Light"/>
              </a:rPr>
            </a:br>
            <a:r>
              <a:rPr lang="it-IT" sz="4400" b="1" strike="noStrike" spc="-1" dirty="0">
                <a:solidFill>
                  <a:srgbClr val="660033"/>
                </a:solidFill>
                <a:latin typeface="Calibri Light"/>
              </a:rPr>
              <a:t>(</a:t>
            </a:r>
            <a:r>
              <a:rPr lang="it-IT" sz="4400" b="1" strike="noStrike" spc="-1" dirty="0" err="1">
                <a:solidFill>
                  <a:srgbClr val="660033"/>
                </a:solidFill>
                <a:latin typeface="Calibri Light"/>
              </a:rPr>
              <a:t>riq</a:t>
            </a:r>
            <a:r>
              <a:rPr lang="it-IT" sz="4400" b="1" strike="noStrike" spc="-1" dirty="0">
                <a:solidFill>
                  <a:srgbClr val="660033"/>
                </a:solidFill>
                <a:latin typeface="Calibri Light"/>
              </a:rPr>
              <a:t>. 3 e </a:t>
            </a:r>
            <a:r>
              <a:rPr lang="it-IT" sz="4400" b="1" strike="noStrike" spc="-1" dirty="0" err="1">
                <a:solidFill>
                  <a:srgbClr val="660033"/>
                </a:solidFill>
                <a:latin typeface="Calibri Light"/>
              </a:rPr>
              <a:t>riq</a:t>
            </a:r>
            <a:r>
              <a:rPr lang="it-IT" sz="4400" b="1" strike="noStrike" spc="-1" dirty="0">
                <a:solidFill>
                  <a:srgbClr val="660033"/>
                </a:solidFill>
                <a:latin typeface="Calibri Light"/>
              </a:rPr>
              <a:t>. 8) - 1) parte</a:t>
            </a:r>
            <a:endParaRPr lang="it-IT" sz="4400" b="1" strike="noStrike" spc="-1" dirty="0">
              <a:solidFill>
                <a:srgbClr val="000000"/>
              </a:solidFill>
              <a:latin typeface="Calibri"/>
            </a:endParaRPr>
          </a:p>
        </p:txBody>
      </p:sp>
      <p:sp>
        <p:nvSpPr>
          <p:cNvPr id="147" name="PlaceHolder 2"/>
          <p:cNvSpPr>
            <a:spLocks noGrp="1"/>
          </p:cNvSpPr>
          <p:nvPr>
            <p:ph/>
          </p:nvPr>
        </p:nvSpPr>
        <p:spPr>
          <a:xfrm>
            <a:off x="838080" y="1858180"/>
            <a:ext cx="10515240" cy="4608512"/>
          </a:xfrm>
          <a:prstGeom prst="rect">
            <a:avLst/>
          </a:prstGeom>
          <a:gradFill rotWithShape="0">
            <a:gsLst>
              <a:gs pos="100000">
                <a:srgbClr val="FBE5D6"/>
              </a:gs>
              <a:gs pos="100000">
                <a:srgbClr val="E0EBFA"/>
              </a:gs>
            </a:gsLst>
            <a:lin ang="16200000"/>
          </a:gradFill>
          <a:ln w="0">
            <a:noFill/>
          </a:ln>
        </p:spPr>
        <p:txBody>
          <a:bodyPr anchor="t">
            <a:normAutofit fontScale="81500" lnSpcReduction="10000"/>
          </a:bodyPr>
          <a:lstStyle/>
          <a:p>
            <a:pPr>
              <a:lnSpc>
                <a:spcPct val="90000"/>
              </a:lnSpc>
              <a:spcBef>
                <a:spcPts val="1001"/>
              </a:spcBef>
              <a:buNone/>
              <a:tabLst>
                <a:tab pos="0" algn="l"/>
              </a:tabLst>
            </a:pPr>
            <a:r>
              <a:rPr lang="it-IT" sz="2000" b="0" strike="noStrike" spc="-1" dirty="0">
                <a:solidFill>
                  <a:srgbClr val="000000"/>
                </a:solidFill>
                <a:latin typeface="Calibri"/>
                <a:ea typeface="Calibri"/>
              </a:rPr>
              <a:t>Nel compilare la sezione «Paese d’origine», viene popolato anche quello che, sui formulari, corrispondeva al riquadro 8.</a:t>
            </a:r>
          </a:p>
          <a:p>
            <a:pPr>
              <a:lnSpc>
                <a:spcPct val="90000"/>
              </a:lnSpc>
              <a:spcBef>
                <a:spcPts val="1001"/>
              </a:spcBef>
              <a:buNone/>
              <a:tabLst>
                <a:tab pos="0" algn="l"/>
              </a:tabLst>
            </a:pPr>
            <a:r>
              <a:rPr lang="it-IT" sz="2000" b="0" strike="noStrike" spc="-1" dirty="0">
                <a:solidFill>
                  <a:srgbClr val="000000"/>
                </a:solidFill>
                <a:latin typeface="Calibri"/>
                <a:ea typeface="Calibri"/>
              </a:rPr>
              <a:t>Dovranno essere compilati uno o più dei seguenti  punti:</a:t>
            </a:r>
            <a:endParaRPr lang="it-IT" sz="2000" b="0" strike="noStrike" spc="-1" dirty="0">
              <a:solidFill>
                <a:srgbClr val="000000"/>
              </a:solidFill>
              <a:latin typeface="Calibri"/>
            </a:endParaRPr>
          </a:p>
          <a:p>
            <a:pPr>
              <a:lnSpc>
                <a:spcPct val="90000"/>
              </a:lnSpc>
              <a:spcBef>
                <a:spcPts val="1001"/>
              </a:spcBef>
              <a:buNone/>
              <a:tabLst>
                <a:tab pos="0" algn="l"/>
              </a:tabLst>
            </a:pPr>
            <a:r>
              <a:rPr lang="it-IT" sz="2000" b="1" strike="noStrike" spc="-1" dirty="0">
                <a:solidFill>
                  <a:srgbClr val="000000"/>
                </a:solidFill>
                <a:latin typeface="Calibri"/>
                <a:ea typeface="Calibri"/>
              </a:rPr>
              <a:t>1)</a:t>
            </a:r>
            <a:r>
              <a:rPr lang="it-IT" sz="2000" b="0" strike="noStrike" spc="-1" dirty="0">
                <a:solidFill>
                  <a:srgbClr val="000000"/>
                </a:solidFill>
                <a:latin typeface="Calibri"/>
                <a:ea typeface="Calibri"/>
              </a:rPr>
              <a:t> </a:t>
            </a:r>
            <a:r>
              <a:rPr lang="it-IT" sz="2000" b="1" strike="noStrike" spc="-1" dirty="0">
                <a:solidFill>
                  <a:srgbClr val="000000"/>
                </a:solidFill>
                <a:latin typeface="Calibri"/>
                <a:ea typeface="Calibri"/>
              </a:rPr>
              <a:t>merce di origine interamente comunitaria</a:t>
            </a:r>
            <a:r>
              <a:rPr lang="it-IT" sz="2000" b="0" strike="noStrike" spc="-1" dirty="0">
                <a:solidFill>
                  <a:srgbClr val="000000"/>
                </a:solidFill>
                <a:latin typeface="Calibri"/>
                <a:ea typeface="Calibri"/>
              </a:rPr>
              <a:t>, occorre indicare l’esatta denominazione o ragione sociale del produttore e relativo indirizzo completo secondo la seguente procedura:</a:t>
            </a:r>
          </a:p>
          <a:p>
            <a:pPr>
              <a:lnSpc>
                <a:spcPct val="90000"/>
              </a:lnSpc>
              <a:spcBef>
                <a:spcPts val="1001"/>
              </a:spcBef>
              <a:buNone/>
              <a:tabLst>
                <a:tab pos="0" algn="l"/>
              </a:tabLst>
            </a:pPr>
            <a:r>
              <a:rPr lang="it-IT" sz="2000" spc="-1" dirty="0">
                <a:solidFill>
                  <a:srgbClr val="000000"/>
                </a:solidFill>
                <a:latin typeface="Calibri"/>
                <a:ea typeface="Calibri"/>
              </a:rPr>
              <a:t>- </a:t>
            </a:r>
            <a:r>
              <a:rPr lang="it-IT" sz="2000" b="0" strike="noStrike" spc="-1" dirty="0">
                <a:solidFill>
                  <a:srgbClr val="000000"/>
                </a:solidFill>
                <a:latin typeface="Calibri"/>
                <a:ea typeface="Calibri"/>
              </a:rPr>
              <a:t>cliccare sul tasto «Dichiarazione d’origine – Compila»;</a:t>
            </a:r>
          </a:p>
          <a:p>
            <a:pPr>
              <a:lnSpc>
                <a:spcPct val="90000"/>
              </a:lnSpc>
              <a:spcBef>
                <a:spcPts val="1001"/>
              </a:spcBef>
              <a:buNone/>
              <a:tabLst>
                <a:tab pos="0" algn="l"/>
              </a:tabLst>
            </a:pPr>
            <a:r>
              <a:rPr lang="it-IT" sz="2000" spc="-1" dirty="0">
                <a:solidFill>
                  <a:srgbClr val="000000"/>
                </a:solidFill>
                <a:latin typeface="Calibri"/>
                <a:ea typeface="Calibri"/>
              </a:rPr>
              <a:t>-</a:t>
            </a:r>
            <a:r>
              <a:rPr lang="it-IT" sz="2000" b="0" strike="noStrike" spc="-1" dirty="0">
                <a:solidFill>
                  <a:srgbClr val="000000"/>
                </a:solidFill>
                <a:latin typeface="Calibri"/>
                <a:ea typeface="Calibri"/>
              </a:rPr>
              <a:t> indicare se l’origine deriva da produzione/fabbricazione o trasformazione sostanziale, </a:t>
            </a:r>
          </a:p>
          <a:p>
            <a:pPr>
              <a:lnSpc>
                <a:spcPct val="90000"/>
              </a:lnSpc>
              <a:spcBef>
                <a:spcPts val="1001"/>
              </a:spcBef>
              <a:buNone/>
              <a:tabLst>
                <a:tab pos="0" algn="l"/>
              </a:tabLst>
            </a:pPr>
            <a:r>
              <a:rPr lang="it-IT" sz="2000" spc="-1" dirty="0">
                <a:solidFill>
                  <a:srgbClr val="000000"/>
                </a:solidFill>
                <a:latin typeface="Calibri"/>
                <a:ea typeface="Calibri"/>
              </a:rPr>
              <a:t>- cliccare </a:t>
            </a:r>
            <a:r>
              <a:rPr lang="it-IT" sz="2000" b="0" strike="noStrike" spc="-1" dirty="0">
                <a:solidFill>
                  <a:srgbClr val="000000"/>
                </a:solidFill>
                <a:latin typeface="Calibri"/>
                <a:ea typeface="Calibri"/>
              </a:rPr>
              <a:t>sull’opzione «Aggiungi»;</a:t>
            </a:r>
          </a:p>
          <a:p>
            <a:pPr>
              <a:lnSpc>
                <a:spcPct val="90000"/>
              </a:lnSpc>
              <a:spcBef>
                <a:spcPts val="1001"/>
              </a:spcBef>
              <a:buNone/>
              <a:tabLst>
                <a:tab pos="0" algn="l"/>
              </a:tabLst>
            </a:pPr>
            <a:r>
              <a:rPr lang="it-IT" sz="2000" spc="-1" dirty="0">
                <a:solidFill>
                  <a:srgbClr val="000000"/>
                </a:solidFill>
                <a:latin typeface="Calibri"/>
                <a:ea typeface="Calibri"/>
              </a:rPr>
              <a:t>- </a:t>
            </a:r>
            <a:r>
              <a:rPr lang="it-IT" sz="2000" b="0" strike="noStrike" spc="-1" dirty="0">
                <a:solidFill>
                  <a:srgbClr val="000000"/>
                </a:solidFill>
                <a:latin typeface="Calibri"/>
                <a:ea typeface="Calibri"/>
              </a:rPr>
              <a:t>inserire denominazione ed indirizzo dell’impresa produttrice/trasformatrice). </a:t>
            </a:r>
            <a:r>
              <a:rPr lang="it-IT" sz="2000" b="1" strike="noStrike" spc="-1" dirty="0">
                <a:solidFill>
                  <a:srgbClr val="000000"/>
                </a:solidFill>
                <a:latin typeface="Calibri"/>
                <a:ea typeface="Calibri"/>
              </a:rPr>
              <a:t>Attenzione: l’inserimento dell’indirizzo completo del produttore/fabbricante/fornitore è ritenuto obbligatorio da questa Camera</a:t>
            </a:r>
            <a:r>
              <a:rPr lang="it-IT" sz="2000" b="0" strike="noStrike" spc="-1" dirty="0">
                <a:solidFill>
                  <a:srgbClr val="000000"/>
                </a:solidFill>
                <a:latin typeface="Calibri"/>
                <a:ea typeface="Calibri"/>
              </a:rPr>
              <a:t>. </a:t>
            </a:r>
            <a:endParaRPr lang="it-IT" sz="2000" b="0" strike="noStrike" spc="-1" dirty="0">
              <a:solidFill>
                <a:srgbClr val="000000"/>
              </a:solidFill>
              <a:latin typeface="Calibri"/>
            </a:endParaRPr>
          </a:p>
          <a:p>
            <a:pPr>
              <a:lnSpc>
                <a:spcPct val="90000"/>
              </a:lnSpc>
              <a:spcBef>
                <a:spcPts val="1001"/>
              </a:spcBef>
              <a:buNone/>
              <a:tabLst>
                <a:tab pos="0" algn="l"/>
              </a:tabLst>
            </a:pPr>
            <a:r>
              <a:rPr lang="it-IT" sz="2000" b="0" strike="noStrike" spc="-1" dirty="0">
                <a:solidFill>
                  <a:srgbClr val="000000"/>
                </a:solidFill>
                <a:latin typeface="Calibri"/>
                <a:ea typeface="Calibri"/>
              </a:rPr>
              <a:t>Qualora la merce sia stata acquistata da un commerciante-fornitore, e non dal produttore, deve essere specificato che si tratta di “fornitore” e occorre indicare l’esatta denominazione o ragione sociale del fornitore e relativo indirizzo completo.</a:t>
            </a:r>
          </a:p>
          <a:p>
            <a:pPr>
              <a:lnSpc>
                <a:spcPct val="90000"/>
              </a:lnSpc>
              <a:spcBef>
                <a:spcPts val="1001"/>
              </a:spcBef>
              <a:tabLst>
                <a:tab pos="0" algn="l"/>
              </a:tabLst>
            </a:pPr>
            <a:r>
              <a:rPr lang="it-IT" sz="2000" spc="-1" dirty="0">
                <a:solidFill>
                  <a:srgbClr val="000000"/>
                </a:solidFill>
                <a:latin typeface="Calibri"/>
                <a:ea typeface="Calibri"/>
              </a:rPr>
              <a:t>A propria tutela si consiglia di acquisire e conservare i documenti giustificativi dell’origine della merce da produrre in caso di eventuali controlli.</a:t>
            </a:r>
          </a:p>
          <a:p>
            <a:pPr>
              <a:lnSpc>
                <a:spcPct val="90000"/>
              </a:lnSpc>
              <a:spcBef>
                <a:spcPts val="1001"/>
              </a:spcBef>
              <a:buNone/>
              <a:tabLst>
                <a:tab pos="0" algn="l"/>
              </a:tabLst>
            </a:pPr>
            <a:r>
              <a:rPr lang="it-IT" sz="2000" b="0" strike="noStrike" spc="-1" dirty="0">
                <a:solidFill>
                  <a:srgbClr val="000000"/>
                </a:solidFill>
                <a:latin typeface="Calibri"/>
                <a:ea typeface="Calibri"/>
              </a:rPr>
              <a:t>Per eliminare un Paese d’origine inserito erroneamente, è necessario cestinare la riga riguardante i dati del fornitore/produttore del Paese.</a:t>
            </a:r>
          </a:p>
          <a:p>
            <a:pPr>
              <a:lnSpc>
                <a:spcPct val="90000"/>
              </a:lnSpc>
              <a:spcBef>
                <a:spcPts val="1001"/>
              </a:spcBef>
              <a:buNone/>
              <a:tabLst>
                <a:tab pos="0" algn="l"/>
              </a:tabLst>
            </a:pPr>
            <a:r>
              <a:rPr lang="it-IT" sz="2000" b="0" strike="noStrike" spc="-1" dirty="0">
                <a:solidFill>
                  <a:srgbClr val="000000"/>
                </a:solidFill>
                <a:latin typeface="Calibri"/>
                <a:ea typeface="Calibri"/>
              </a:rPr>
              <a:t>Nota Bene: questa Camera non richiede in questo caso la dichiarazione sostitutiva.</a:t>
            </a:r>
          </a:p>
          <a:p>
            <a:pPr>
              <a:lnSpc>
                <a:spcPct val="90000"/>
              </a:lnSpc>
              <a:spcBef>
                <a:spcPts val="1001"/>
              </a:spcBef>
              <a:tabLst>
                <a:tab pos="0" algn="l"/>
              </a:tabLst>
            </a:pPr>
            <a:endParaRPr lang="it-IT" sz="2000" b="0" strike="noStrike" spc="-1" dirty="0">
              <a:solidFill>
                <a:srgbClr val="000000"/>
              </a:solidFill>
              <a:latin typeface="Calibri"/>
              <a:ea typeface="Calibri"/>
            </a:endParaRPr>
          </a:p>
          <a:p>
            <a:pPr>
              <a:lnSpc>
                <a:spcPct val="90000"/>
              </a:lnSpc>
              <a:spcBef>
                <a:spcPts val="1001"/>
              </a:spcBef>
              <a:buNone/>
              <a:tabLst>
                <a:tab pos="0" algn="l"/>
              </a:tabLst>
            </a:pPr>
            <a:endParaRPr lang="it-IT" sz="2800" b="0" strike="noStrike" spc="-1" dirty="0">
              <a:solidFill>
                <a:srgbClr val="000000"/>
              </a:solidFill>
              <a:latin typeface="Calibri"/>
              <a:ea typeface="Calibri"/>
            </a:endParaRPr>
          </a:p>
          <a:p>
            <a:pPr>
              <a:lnSpc>
                <a:spcPct val="90000"/>
              </a:lnSpc>
              <a:spcBef>
                <a:spcPts val="1001"/>
              </a:spcBef>
              <a:buNone/>
              <a:tabLst>
                <a:tab pos="0" algn="l"/>
              </a:tabLst>
            </a:pPr>
            <a:endParaRPr lang="it-IT" sz="2800" b="0" strike="noStrike" spc="-1" dirty="0">
              <a:solidFill>
                <a:srgbClr val="000000"/>
              </a:solidFill>
              <a:latin typeface="Calibri"/>
            </a:endParaRPr>
          </a:p>
        </p:txBody>
      </p:sp>
      <p:sp>
        <p:nvSpPr>
          <p:cNvPr id="3" name="Segnaposto numero diapositiva 2"/>
          <p:cNvSpPr>
            <a:spLocks noGrp="1"/>
          </p:cNvSpPr>
          <p:nvPr>
            <p:ph type="sldNum" idx="12"/>
          </p:nvPr>
        </p:nvSpPr>
        <p:spPr/>
        <p:txBody>
          <a:bodyPr/>
          <a:lstStyle/>
          <a:p>
            <a:pPr algn="r">
              <a:lnSpc>
                <a:spcPct val="100000"/>
              </a:lnSpc>
              <a:buNone/>
            </a:pPr>
            <a:fld id="{3B70B6CB-6BF0-4D8F-BE73-8C1F43D33C85}" type="slidenum">
              <a:rPr lang="it-IT" sz="1200" b="0" strike="noStrike" spc="-1" smtClean="0">
                <a:solidFill>
                  <a:srgbClr val="8B8B8B"/>
                </a:solidFill>
                <a:latin typeface="Calibri"/>
              </a:rPr>
              <a:t>9</a:t>
            </a:fld>
            <a:endParaRPr lang="it-IT" sz="1200" b="0" strike="noStrike" spc="-1">
              <a:latin typeface="Times New Roman"/>
            </a:endParaRPr>
          </a:p>
        </p:txBody>
      </p:sp>
      <p:sp>
        <p:nvSpPr>
          <p:cNvPr id="2" name="Segnaposto data 1">
            <a:extLst>
              <a:ext uri="{FF2B5EF4-FFF2-40B4-BE49-F238E27FC236}">
                <a16:creationId xmlns:a16="http://schemas.microsoft.com/office/drawing/2014/main" id="{DE80A641-358A-18D1-4C94-A21D3C83D0B4}"/>
              </a:ext>
            </a:extLst>
          </p:cNvPr>
          <p:cNvSpPr>
            <a:spLocks noGrp="1"/>
          </p:cNvSpPr>
          <p:nvPr>
            <p:ph type="dt" idx="10"/>
          </p:nvPr>
        </p:nvSpPr>
        <p:spPr/>
        <p:txBody>
          <a:bodyPr/>
          <a:lstStyle/>
          <a:p>
            <a:pPr>
              <a:lnSpc>
                <a:spcPct val="100000"/>
              </a:lnSpc>
              <a:buNone/>
            </a:pPr>
            <a:fld id="{60F316AA-8B57-42CB-A466-90F136BAF7CC}" type="datetime1">
              <a:rPr lang="it-IT" sz="1200" b="0" strike="noStrike" spc="-1" smtClean="0">
                <a:latin typeface="Times New Roman"/>
              </a:rPr>
              <a:t>20/11/2025</a:t>
            </a:fld>
            <a:endParaRPr lang="it-IT" sz="1200" b="0" strike="noStrike" spc="-1">
              <a:latin typeface="Times New Roman"/>
            </a:endParaRPr>
          </a:p>
        </p:txBody>
      </p:sp>
    </p:spTree>
    <p:extLst>
      <p:ext uri="{BB962C8B-B14F-4D97-AF65-F5344CB8AC3E}">
        <p14:creationId xmlns:p14="http://schemas.microsoft.com/office/powerpoint/2010/main" val="428310829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miter/>
        </a:ln>
        <a:ln w="25400" cap="flat" cmpd="sng" algn="ctr">
          <a:solidFill>
            <a:schemeClr val="phClr"/>
          </a:solidFill>
          <a:prstDash val="solid"/>
          <a:miter/>
        </a:ln>
        <a:ln w="38100" cap="flat" cmpd="sng" algn="ctr">
          <a:solidFill>
            <a:schemeClr val="phClr"/>
          </a:solidFill>
          <a:prstDash val="solid"/>
          <a:miter/>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miter/>
        </a:ln>
        <a:ln w="25400" cap="flat" cmpd="sng" algn="ctr">
          <a:solidFill>
            <a:schemeClr val="phClr"/>
          </a:solidFill>
          <a:prstDash val="solid"/>
          <a:miter/>
        </a:ln>
        <a:ln w="38100" cap="flat" cmpd="sng" algn="ctr">
          <a:solidFill>
            <a:schemeClr val="phClr"/>
          </a:solidFill>
          <a:prstDash val="solid"/>
          <a:miter/>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Personalizza struttura">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miter/>
        </a:ln>
        <a:ln w="25400" cap="flat" cmpd="sng" algn="ctr">
          <a:solidFill>
            <a:schemeClr val="phClr"/>
          </a:solidFill>
          <a:prstDash val="solid"/>
          <a:miter/>
        </a:ln>
        <a:ln w="38100" cap="flat" cmpd="sng" algn="ctr">
          <a:solidFill>
            <a:schemeClr val="phClr"/>
          </a:solidFill>
          <a:prstDash val="solid"/>
          <a:miter/>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6.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0</TotalTime>
  <Words>5069</Words>
  <Application>Microsoft Office PowerPoint</Application>
  <PresentationFormat>Widescreen</PresentationFormat>
  <Paragraphs>315</Paragraphs>
  <Slides>38</Slides>
  <Notes>6</Notes>
  <HiddenSlides>0</HiddenSlides>
  <MMClips>0</MMClips>
  <ScaleCrop>false</ScaleCrop>
  <HeadingPairs>
    <vt:vector size="6" baseType="variant">
      <vt:variant>
        <vt:lpstr>Caratteri utilizzati</vt:lpstr>
      </vt:variant>
      <vt:variant>
        <vt:i4>8</vt:i4>
      </vt:variant>
      <vt:variant>
        <vt:lpstr>Tema</vt:lpstr>
      </vt:variant>
      <vt:variant>
        <vt:i4>4</vt:i4>
      </vt:variant>
      <vt:variant>
        <vt:lpstr>Titoli diapositive</vt:lpstr>
      </vt:variant>
      <vt:variant>
        <vt:i4>38</vt:i4>
      </vt:variant>
    </vt:vector>
  </HeadingPairs>
  <TitlesOfParts>
    <vt:vector size="50" baseType="lpstr">
      <vt:lpstr>Arial</vt:lpstr>
      <vt:lpstr>Calibri</vt:lpstr>
      <vt:lpstr>Calibri Light</vt:lpstr>
      <vt:lpstr>Google Sans</vt:lpstr>
      <vt:lpstr>Symbol</vt:lpstr>
      <vt:lpstr>tahoma</vt:lpstr>
      <vt:lpstr>Times New Roman</vt:lpstr>
      <vt:lpstr>Wingdings</vt:lpstr>
      <vt:lpstr>Office Theme</vt:lpstr>
      <vt:lpstr>Office Theme</vt:lpstr>
      <vt:lpstr>Personalizza struttura</vt:lpstr>
      <vt:lpstr>Office Theme</vt:lpstr>
      <vt:lpstr>Nuova suite Commercio estero - Certificati d’Origine - </vt:lpstr>
      <vt:lpstr>Premessa</vt:lpstr>
      <vt:lpstr>Presentazione standard di PowerPoint</vt:lpstr>
      <vt:lpstr>Presentazione standard di PowerPoint</vt:lpstr>
      <vt:lpstr>Speditore (riq. 1)</vt:lpstr>
      <vt:lpstr> Speditore (riq. 1) - Casi particolari </vt:lpstr>
      <vt:lpstr> Scegli firmatario (riq. 1)</vt:lpstr>
      <vt:lpstr>Scegli destinatario (riq. 2)</vt:lpstr>
      <vt:lpstr>Paese di Origine delle merci  (riq. 3 e riq. 8) - 1) parte</vt:lpstr>
      <vt:lpstr>  Paese di Origine delle merci (riq. 3)  2) parte - Dichiarazioni sostitutive </vt:lpstr>
      <vt:lpstr> Paese di Origine della merce (riq. 8 )  3) parte - Dichiarazioni sostitutive </vt:lpstr>
      <vt:lpstr>  Indicazioni per il trasporto (riq. 4) </vt:lpstr>
      <vt:lpstr> Fatture di esportazione</vt:lpstr>
      <vt:lpstr>Dichiarazione dati merci (riq. 6) 1) parte</vt:lpstr>
      <vt:lpstr>Dichiarazione dati merci (riq. 6) 2) parte</vt:lpstr>
      <vt:lpstr> Unità di misura/Quantità (riq. 7)</vt:lpstr>
      <vt:lpstr>Osservazioni (riq. 5) 1) parte</vt:lpstr>
      <vt:lpstr>Osservazioni (riq. 5) 2) parte</vt:lpstr>
      <vt:lpstr> Allegati </vt:lpstr>
      <vt:lpstr> Opzioni richiesta  Tipologia di richiesta</vt:lpstr>
      <vt:lpstr> Modalità di consegna e  Giacenza merci</vt:lpstr>
      <vt:lpstr>Firmatari</vt:lpstr>
      <vt:lpstr>Note per l’elaborazione</vt:lpstr>
      <vt:lpstr> Richiesta di annullamento</vt:lpstr>
      <vt:lpstr>Smarrimento o furto</vt:lpstr>
      <vt:lpstr>  Certificato parziale 1) parte</vt:lpstr>
      <vt:lpstr>  Certificato parziale 2) parte</vt:lpstr>
      <vt:lpstr>   Certificato a posteriori per merce fatturata e spedita da oltre un mese   </vt:lpstr>
      <vt:lpstr>  Richieste di Visto su fatture 1) parte</vt:lpstr>
      <vt:lpstr>  Richieste di Visto su fatture 2) parte</vt:lpstr>
      <vt:lpstr>   Menzioni discriminatorie  verso alcuni Paesi</vt:lpstr>
      <vt:lpstr>  Richieste di Visto poteri di firma on line su dichiarazioni redatte su carta intestata azienda   </vt:lpstr>
      <vt:lpstr>Richieste di Visto poteri di firma on line sulle dichiarazioni di conformità su  carta intestata azienda</vt:lpstr>
      <vt:lpstr>Exporter Registry Form per la Turchia </vt:lpstr>
      <vt:lpstr>Visto di deposito on-line</vt:lpstr>
      <vt:lpstr>Visto di deposito on-line ritiro cartaceo</vt:lpstr>
      <vt:lpstr>Si invita a inserire nelle «Note per l’elaborazione» il nominativo del referente e il numero di telefono </vt:lpstr>
      <vt:lpstr> Per approfondimenti consultare il sito camerale https://www.fi.camcom.gov.it/estero/documenti-lestero/certificato-di-origine-delle-merci e per i quesiti scrivere a estero@fi.camcom.it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Piattaforma Cert’O</dc:title>
  <dc:creator>Giulia Bucciarelli</dc:creator>
  <cp:lastModifiedBy>CAVALLI Luisa</cp:lastModifiedBy>
  <cp:revision>653</cp:revision>
  <cp:lastPrinted>2025-11-11T08:49:01Z</cp:lastPrinted>
  <dcterms:created xsi:type="dcterms:W3CDTF">2022-10-05T11:10:48Z</dcterms:created>
  <dcterms:modified xsi:type="dcterms:W3CDTF">2025-11-20T16:07:53Z</dcterms:modified>
  <dc:language>it-IT</dc:languag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PresentationFormat">
    <vt:lpwstr>Widescreen</vt:lpwstr>
  </property>
  <property fmtid="{D5CDD505-2E9C-101B-9397-08002B2CF9AE}" pid="3" name="Slides">
    <vt:i4>23</vt:i4>
  </property>
</Properties>
</file>